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31" r:id="rId4"/>
    <p:sldMasterId id="2147483660" r:id="rId5"/>
  </p:sldMasterIdLst>
  <p:notesMasterIdLst>
    <p:notesMasterId r:id="rId27"/>
  </p:notesMasterIdLst>
  <p:sldIdLst>
    <p:sldId id="2147481460" r:id="rId6"/>
    <p:sldId id="2147477358" r:id="rId7"/>
    <p:sldId id="2147481462" r:id="rId8"/>
    <p:sldId id="2147481482" r:id="rId9"/>
    <p:sldId id="2147481489" r:id="rId10"/>
    <p:sldId id="2147481483" r:id="rId11"/>
    <p:sldId id="2147481486" r:id="rId12"/>
    <p:sldId id="2147481484" r:id="rId13"/>
    <p:sldId id="256" r:id="rId14"/>
    <p:sldId id="2147478709" r:id="rId15"/>
    <p:sldId id="2147478712" r:id="rId16"/>
    <p:sldId id="2147478710" r:id="rId17"/>
    <p:sldId id="2147478711" r:id="rId18"/>
    <p:sldId id="2147478714" r:id="rId19"/>
    <p:sldId id="2147481485" r:id="rId20"/>
    <p:sldId id="2147481487" r:id="rId21"/>
    <p:sldId id="2147481490" r:id="rId22"/>
    <p:sldId id="2147481488" r:id="rId23"/>
    <p:sldId id="2147481481" r:id="rId24"/>
    <p:sldId id="2147477373" r:id="rId25"/>
    <p:sldId id="214747913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24EA6F-9E9B-4C01-96FB-FDAA795CC625}">
          <p14:sldIdLst>
            <p14:sldId id="2147481460"/>
            <p14:sldId id="2147477358"/>
            <p14:sldId id="2147481462"/>
            <p14:sldId id="2147481482"/>
            <p14:sldId id="2147481489"/>
            <p14:sldId id="2147481483"/>
            <p14:sldId id="2147481486"/>
            <p14:sldId id="2147481484"/>
            <p14:sldId id="256"/>
            <p14:sldId id="2147478709"/>
            <p14:sldId id="2147478712"/>
            <p14:sldId id="2147478710"/>
            <p14:sldId id="2147478711"/>
            <p14:sldId id="2147478714"/>
            <p14:sldId id="2147481485"/>
            <p14:sldId id="2147481487"/>
            <p14:sldId id="2147481490"/>
            <p14:sldId id="2147481488"/>
            <p14:sldId id="2147481481"/>
            <p14:sldId id="2147477373"/>
            <p14:sldId id="2147479131"/>
          </p14:sldIdLst>
        </p14:section>
        <p14:section name="Appendix" id="{ACF5DC08-C507-4678-882E-E36ACE87ABB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B63916-FE9B-FC8D-2C56-D3336C75EE2C}" name="Denny Daniel" initials="DD" userId="S::dedani@microsoft.com::b5cc1898-fdf2-43af-91f8-b0e2c5cb1bca" providerId="AD"/>
  <p188:author id="{D86D9648-3314-3939-05CA-2F03492B095A}" name="David Alleeson" initials="DA" userId="S::daallees@microsoft.com::aa5dfb4e-8402-4b82-a9fa-4c26115d43fd" providerId="AD"/>
  <p188:author id="{7196FF54-A9A2-A8F4-72E6-9109E3F19D32}" name="Marla Michel (SHE/HER)" initials="MM(" userId="S::mamiche@microsoft.com::5a532891-985d-4eff-8a41-5fc9a76e08c1" providerId="AD"/>
  <p188:author id="{D766F86A-F03A-85A9-9D1B-7A7E8FA73852}" name="Maria Cederhierta" initials="MC" userId="S::macederh@microsoft.com::de0a6c69-39f8-4e2e-bbb4-52281f2d00cc" providerId="AD"/>
  <p188:author id="{C89EBDB6-0430-6680-032D-D6D82D995F25}" name="Meetu Lall" initials="" userId="S::melal@microsoft.com::a7121b0e-d40b-4d6d-93f6-2801bd22540c" providerId="AD"/>
  <p188:author id="{D56275C7-3CD3-329C-26FF-AB2D0FFE373E}" name="Erin Jacobsen" initials="EJ" userId="S::erinj@microsoft.com::4dd815b0-3fef-43d9-a210-c99db29e5e31" providerId="AD"/>
  <p188:author id="{EDED35DC-EC66-EB11-DBB5-CE8FFBA0322E}" name="Preethi Doss" initials="PD" userId="S::prpurand@microsoft.com::2273274d-92f2-40d2-ae8d-f1f8177552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212363"/>
    <a:srgbClr val="FBAD3A"/>
    <a:srgbClr val="C73A36"/>
    <a:srgbClr val="BD2928"/>
    <a:srgbClr val="000000"/>
    <a:srgbClr val="4149B3"/>
    <a:srgbClr val="444BB5"/>
    <a:srgbClr val="6B6DF5"/>
    <a:srgbClr val="464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9ACA4-FFF3-C493-DC62-B5615D56D84C}" v="861" dt="2024-11-13T18:11:41.100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8168" autoAdjust="0"/>
  </p:normalViewPr>
  <p:slideViewPr>
    <p:cSldViewPr snapToGrid="0">
      <p:cViewPr varScale="1">
        <p:scale>
          <a:sx n="44" d="100"/>
          <a:sy n="44" d="100"/>
        </p:scale>
        <p:origin x="1745" y="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4CC80-41C7-4A29-B35F-04A97FD5B0E5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7671D-6178-4F8E-8CA7-C945385E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2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95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A9BC2-81C6-2AC8-AE35-23FDB209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8D3A3-025C-0D68-7265-4947D4928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411E1-142E-F114-D917-4A0563F46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https://www.isc2.org/landing/member-stories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49374-B97D-7C6E-4852-8984B2DF1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D2D92-FA8F-4DF6-A144-68BEDC0131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6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https://www.isc2.org/landing/1mcc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D2D92-FA8F-4DF6-A144-68BEDC0131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87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https://www.isc2.org/certifications/cc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D2D92-FA8F-4DF6-A144-68BEDC0131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74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02A60-EA1E-E1D3-397F-31C5F8981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3979D-CAD3-8866-F481-FDCE95FF5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6D3D1-9422-2643-414C-3A7C5761C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John Lewis, MTT </a:t>
            </a:r>
          </a:p>
          <a:p>
            <a:r>
              <a:rPr lang="en-US"/>
              <a:t>LewisJohn@Microsoft.com </a:t>
            </a:r>
          </a:p>
          <a:p>
            <a:r>
              <a:rPr lang="en-US"/>
              <a:t>https://www.linkedin.com/in/johnlewisprofile </a:t>
            </a:r>
          </a:p>
          <a:p>
            <a:endParaRPr lang="en-US"/>
          </a:p>
          <a:p>
            <a:r>
              <a:rPr lang="en-US"/>
              <a:t>https://www.isc2.org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6B74F-FCC4-505F-877A-A1FC26A38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D2D92-FA8F-4DF6-A144-68BEDC0131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55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AAEE3-497E-66D3-233D-34686951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9326F-BD6F-3000-24EA-CF750FC9E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8F414-7E87-2A46-992C-1DCE4ACF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5EC8B-5C99-8890-08CE-B3CEB12B3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35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AAEE3-497E-66D3-233D-34686951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9326F-BD6F-3000-24EA-CF750FC9E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8F414-7E87-2A46-992C-1DCE4ACF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5EC8B-5C99-8890-08CE-B3CEB12B3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1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8FC71-B9AD-BEB2-1C13-01589F0BC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AB6656-04AD-C551-034C-095D04026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315D5-2235-2603-574C-241B22DE0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F933D-72AC-5752-6919-F38442544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AAEE3-497E-66D3-233D-34686951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9326F-BD6F-3000-24EA-CF750FC9E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8F414-7E87-2A46-992C-1DCE4ACF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5EC8B-5C99-8890-08CE-B3CEB12B3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93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Susanne Tedrick</a:t>
            </a:r>
          </a:p>
          <a:p>
            <a:r>
              <a:rPr lang="en-US">
                <a:ea typeface="Calibri"/>
                <a:cs typeface="Calibri"/>
              </a:rPr>
              <a:t>Jaqueline Ramos</a:t>
            </a:r>
          </a:p>
          <a:p>
            <a:r>
              <a:rPr lang="en-US">
                <a:ea typeface="Calibri"/>
                <a:cs typeface="Calibri"/>
              </a:rPr>
              <a:t>Sarah Kong</a:t>
            </a:r>
          </a:p>
          <a:p>
            <a:r>
              <a:rPr lang="en-US">
                <a:ea typeface="Calibri"/>
                <a:cs typeface="Calibri"/>
              </a:rPr>
              <a:t>Abu Zobayer</a:t>
            </a:r>
          </a:p>
          <a:p>
            <a:r>
              <a:rPr lang="en-US">
                <a:ea typeface="Calibri"/>
                <a:cs typeface="Calibri"/>
              </a:rPr>
              <a:t>Renato Strianese</a:t>
            </a:r>
          </a:p>
          <a:p>
            <a:r>
              <a:rPr lang="en-US">
                <a:ea typeface="Calibri"/>
                <a:cs typeface="Calibri"/>
              </a:rPr>
              <a:t>Stephen Deming</a:t>
            </a:r>
          </a:p>
          <a:p>
            <a:r>
              <a:rPr lang="en-US">
                <a:ea typeface="Calibri"/>
                <a:cs typeface="Calibri"/>
              </a:rPr>
              <a:t>Tom Hatty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5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C472B-0BE7-420F-A37B-44BBF15E79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81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5000000000000000000" pitchFamily="2" charset="2"/>
              <a:buChar char="•"/>
            </a:pPr>
            <a:r>
              <a:rPr lang="en-US" sz="1200" b="1" dirty="0">
                <a:cs typeface="Segoe UI"/>
              </a:rPr>
              <a:t> &lt;5&gt; Missing Sync Week Too?  </a:t>
            </a:r>
            <a:r>
              <a:rPr lang="en-US" sz="1200" dirty="0">
                <a:cs typeface="Segoe UI"/>
              </a:rPr>
              <a:t>– Peter De Tender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1200" b="1" dirty="0">
                <a:cs typeface="Segoe UI"/>
              </a:rPr>
              <a:t> &lt;5&gt; Anniversaries and </a:t>
            </a:r>
            <a:r>
              <a:rPr lang="en-US" sz="1200" b="1" dirty="0" err="1">
                <a:cs typeface="Segoe UI"/>
              </a:rPr>
              <a:t>Welcomies</a:t>
            </a:r>
            <a:r>
              <a:rPr lang="en-US" sz="1200" dirty="0">
                <a:cs typeface="Segoe UI"/>
              </a:rPr>
              <a:t> – Peter De Tender 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1200" b="1" dirty="0">
                <a:cs typeface="Segoe UI"/>
              </a:rPr>
              <a:t> &lt;25&gt; Rhythm Of The Business </a:t>
            </a:r>
            <a:r>
              <a:rPr lang="en-US" sz="1200" dirty="0">
                <a:cs typeface="Segoe UI"/>
              </a:rPr>
              <a:t>– Americas Managers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1200" b="1" dirty="0">
                <a:cs typeface="Segoe UI"/>
              </a:rPr>
              <a:t> &lt;10&gt; Executive Immersion Experience </a:t>
            </a:r>
            <a:r>
              <a:rPr lang="en-US" sz="1200" dirty="0">
                <a:cs typeface="Segoe UI"/>
              </a:rPr>
              <a:t>– Chris Henley/Elias Estevao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1200" b="1" dirty="0">
                <a:cs typeface="Segoe UI"/>
              </a:rPr>
              <a:t> &lt;10&gt; ISC2 – </a:t>
            </a:r>
            <a:r>
              <a:rPr lang="en-US" sz="1200" dirty="0">
                <a:cs typeface="Segoe UI"/>
              </a:rPr>
              <a:t>John Lewis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1200" b="1" dirty="0">
                <a:cs typeface="Segoe UI"/>
              </a:rPr>
              <a:t> &lt;10&gt;DEI </a:t>
            </a:r>
            <a:r>
              <a:rPr lang="en-US" sz="1200" dirty="0">
                <a:cs typeface="Segoe UI"/>
              </a:rPr>
              <a:t>– Bobbie Russell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1200" b="1" dirty="0">
                <a:cs typeface="Segoe UI"/>
              </a:rPr>
              <a:t> &lt;10&gt; Copiloted ILT </a:t>
            </a:r>
            <a:r>
              <a:rPr lang="en-US" sz="1200" dirty="0">
                <a:cs typeface="Segoe UI"/>
              </a:rPr>
              <a:t>– Elias Estevao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1200" b="1" dirty="0">
                <a:cs typeface="Segoe UI"/>
              </a:rPr>
              <a:t> &lt;5&gt; MTT Holiday Memories</a:t>
            </a:r>
            <a:r>
              <a:rPr lang="en-US" sz="1200" b="0" dirty="0">
                <a:cs typeface="Segoe UI"/>
              </a:rPr>
              <a:t> – Peter De Tender</a:t>
            </a:r>
            <a:endParaRPr lang="en-US" sz="1200" b="1" dirty="0">
              <a:cs typeface="Segoe UI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US" sz="1200" b="1" dirty="0">
                <a:cs typeface="Segoe UI"/>
              </a:rPr>
              <a:t> &lt;10&gt; Open Mic / Q &amp; A </a:t>
            </a:r>
            <a:r>
              <a:rPr lang="en-US" sz="1200" dirty="0">
                <a:cs typeface="Segoe UI"/>
              </a:rPr>
              <a:t>– MTT Americas</a:t>
            </a:r>
            <a:endParaRPr lang="en-US" sz="1200" dirty="0">
              <a:ea typeface="+mn-lt"/>
              <a:cs typeface="+mn-lt"/>
            </a:endParaRPr>
          </a:p>
          <a:p>
            <a:endParaRPr lang="en-AU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18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C472B-0BE7-420F-A37B-44BBF15E79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008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8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B6DE-3D17-EE09-D756-6A92CCB80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52C20-ECB1-733D-2E3F-1ECADBB6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E3D67-76FF-B1AC-BE85-FFB874906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BB64F-BCD1-37C3-6AA3-9D8CD0E1A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09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B24F-457D-46D5-8C30-A2B4123C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55498-5FB2-B1F0-C575-A3D19A0BE0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CCA3D-1183-A70C-1456-29507EF38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2259-4C22-F88B-4B2A-BA3CF664D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5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B24F-457D-46D5-8C30-A2B4123C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55498-5FB2-B1F0-C575-A3D19A0BE0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CCA3D-1183-A70C-1456-29507EF38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2259-4C22-F88B-4B2A-BA3CF664D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9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F610-674A-C3DC-0C89-0DAB29064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F0D81-DF61-743F-B7D3-C5F6461960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8E18F-AAFD-9201-9B79-E74862B6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8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B5284-AE5C-6CC9-E0EC-ABC834112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7671D-6178-4F8E-8CA7-C945385E28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4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https://www.isc2.org/about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D2D92-FA8F-4DF6-A144-68BEDC0131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9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https://www.isc2.org/certifications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D2D92-FA8F-4DF6-A144-68BEDC0131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6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167886" cy="1107996"/>
          </a:xfrm>
        </p:spPr>
        <p:txBody>
          <a:bodyPr wrap="square" anchor="b" anchorCtr="0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59310"/>
            <a:ext cx="4167885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12192E9F-5CB2-14AF-A29E-FC4060A27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2EA5870-639B-0D8D-6B78-FEBB4E7CC32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2B3F78-2F19-F52A-02C6-AD37F9E81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44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7890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107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1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637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2867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7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936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FFA38B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6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8DC8E8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56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0389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2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9553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070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2864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7315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433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950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78148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54277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9606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7462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6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33453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15323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28476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3289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6197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7046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602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6763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6763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046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563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10068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287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71916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9936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86750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D1DE8D-945B-E089-9650-776BBB9C8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25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17975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676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61097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5069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6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13CF8D-A88B-F842-53BE-B1B29A53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762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6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13CF8D-A88B-F842-53BE-B1B29A53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F4260-D147-183E-C1E1-3A5EE0134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30000"/>
              </a:srgbClr>
            </a:solidFill>
            <a:prstDash val="solid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51681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8"/>
            <a:ext cx="6667500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786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6F6D514-5306-9553-74C6-FDF0B4148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chemeClr val="tx1"/>
              </a:gs>
              <a:gs pos="92000">
                <a:schemeClr val="tx1"/>
              </a:gs>
              <a:gs pos="95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5059605-5970-C01F-E8FE-A49CA267A5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7" y="706011"/>
            <a:ext cx="11017250" cy="36933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9544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206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70147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5AE5C-1A6D-3246-0000-647906A84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12192E9F-5CB2-14AF-A29E-FC4060A27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65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8683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95034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87124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, image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54951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0E3BEF-9C11-6ACD-9636-FFF58F7A8E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91E2F4-0981-20A8-7175-41E505D2BB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292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E92B394-65BF-E32A-35AA-0B819ED2B8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292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5A9FB9B-56E3-56F9-7445-B30B09F6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292" y="1033462"/>
            <a:ext cx="7256463" cy="3055937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1B3D94-467E-931C-1097-D8CB26ACC0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44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892581-3D36-17DF-900F-08DC702E74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91E2F4-0981-20A8-7175-41E505D2BB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292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E92B394-65BF-E32A-35AA-0B819ED2B8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292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5A9FB9B-56E3-56F9-7445-B30B09F6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292" y="1033462"/>
            <a:ext cx="7256463" cy="3055937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8181E-1D73-07E1-1A15-DDECD5D0AE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84200" y="1647031"/>
            <a:ext cx="1180698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8DF28F-8B2E-B36A-FB58-D3888883D2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91E2F4-0981-20A8-7175-41E505D2BB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E92B394-65BF-E32A-35AA-0B819ED2B8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5A9FB9B-56E3-56F9-7445-B30B09F6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842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 bwMode="gray">
      <p:bgPr>
        <a:solidFill>
          <a:srgbClr val="0D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8D2B3-1FD9-25EF-9BDD-E4E4EC1A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00" dirty="0">
                <a:solidFill>
                  <a:srgbClr val="FFA38B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5291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 bwMode="gray">
      <p:bgPr>
        <a:solidFill>
          <a:srgbClr val="0D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A85EBD-4AAA-34D7-ACD8-14BA8C8B7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00" dirty="0">
                <a:solidFill>
                  <a:srgbClr val="FFA38B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6361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Gray"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00D83B-BB2C-A781-AD76-2C220BD95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00" dirty="0">
                <a:solidFill>
                  <a:srgbClr val="FFA38B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8967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45FCDC-34C0-1D1D-5ABA-5FD75283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9" y="0"/>
            <a:ext cx="121807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238103" cy="553998"/>
          </a:xfrm>
        </p:spPr>
        <p:txBody>
          <a:bodyPr wrap="square" anchor="b" anchorCtr="0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82381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12192E9F-5CB2-14AF-A29E-FC4060A27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0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CDB27E-FBCF-9361-F198-1A5C6698C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00" dirty="0">
                <a:solidFill>
                  <a:srgbClr val="FFA38B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782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 bwMode="blackGray"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F9965C-4110-B21B-1BE6-A67DE1EB5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00" dirty="0">
                <a:solidFill>
                  <a:srgbClr val="FFA38B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9008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1BDB98-80C1-8124-CD13-81731D85D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00" dirty="0">
                <a:solidFill>
                  <a:srgbClr val="FFA38B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78044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00" dirty="0">
                <a:solidFill>
                  <a:srgbClr val="FFA38B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1562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rgbClr val="0D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00" dirty="0">
                <a:solidFill>
                  <a:srgbClr val="FFA38B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3025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037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673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4616B2A1-AD0D-CD4E-C44A-AF6F29CA7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4F521B4-3CAA-7560-AC5D-3DB06ED1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8" y="1778282"/>
            <a:ext cx="5507737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3ACEECC-0882-AA68-1D4E-6E1313B1E3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7" y="1572227"/>
            <a:ext cx="3364992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FFA38B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867732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B88687-6C36-E9C7-048E-C2F48A76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70768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4616B2A1-AD0D-CD4E-C44A-AF6F29CA7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3AF4B00-EEF6-5C3C-3560-61C89FD97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573" y="4612614"/>
            <a:ext cx="4772847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62688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B88687-6C36-E9C7-048E-C2F48A76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7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4616B2A1-AD0D-CD4E-C44A-AF6F29CA7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4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21AEC3-7583-F6E3-04D8-39B6BEAD4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12192E9F-5CB2-14AF-A29E-FC4060A27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44A60F-47D2-BD14-E949-6031FA10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8B70F33-EBFF-1C0A-C497-07F02B8990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65051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9FC9D28E-6D26-B7A6-9FB7-9E6B2C0ABA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Microsoft Learn&#10;Spark possibility">
            <a:extLst>
              <a:ext uri="{FF2B5EF4-FFF2-40B4-BE49-F238E27FC236}">
                <a16:creationId xmlns:a16="http://schemas.microsoft.com/office/drawing/2014/main" id="{256746FD-E22C-A303-76D4-38E7706E37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0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  <a:latin typeface="+mn-lt"/>
              </a:defRPr>
            </a:lvl2pPr>
            <a:lvl3pPr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8625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753517-0CF4-2145-AABB-8F14C26A09AD}"/>
              </a:ext>
            </a:extLst>
          </p:cNvPr>
          <p:cNvSpPr/>
          <p:nvPr userDrawn="1"/>
        </p:nvSpPr>
        <p:spPr bwMode="auto">
          <a:xfrm>
            <a:off x="-1" y="0"/>
            <a:ext cx="5959475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DDA6FD-CC5D-0345-82C4-633849427A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4726687" cy="85090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Project 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304FDD-17CA-A147-9CB2-F7A4E83816B0}"/>
              </a:ext>
            </a:extLst>
          </p:cNvPr>
          <p:cNvCxnSpPr/>
          <p:nvPr userDrawn="1"/>
        </p:nvCxnSpPr>
        <p:spPr>
          <a:xfrm>
            <a:off x="6240463" y="2028346"/>
            <a:ext cx="5368925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E88AE75-9022-0C40-AABE-5A0B8F88A3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2017713"/>
            <a:ext cx="3481387" cy="232679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 sz="1800">
                <a:solidFill>
                  <a:schemeClr val="bg1"/>
                </a:solidFill>
              </a:defRPr>
            </a:lvl2pPr>
            <a:lvl3pPr marL="457200" indent="0">
              <a:buNone/>
              <a:defRPr sz="1800">
                <a:solidFill>
                  <a:schemeClr val="bg1"/>
                </a:solidFill>
              </a:defRPr>
            </a:lvl3pPr>
            <a:lvl4pPr marL="661988" indent="0">
              <a:buNone/>
              <a:defRPr sz="1800">
                <a:solidFill>
                  <a:schemeClr val="bg1"/>
                </a:solidFill>
              </a:defRPr>
            </a:lvl4pPr>
            <a:lvl5pPr marL="855663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>
              <a:lnSpc>
                <a:spcPct val="100000"/>
              </a:lnSpc>
            </a:pPr>
            <a:r>
              <a:rPr lang="en-US" sz="1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more context and a detailed overview of what the project goals are, what you have or hope to accomplish.</a:t>
            </a:r>
          </a:p>
          <a:p>
            <a:pPr>
              <a:lnSpc>
                <a:spcPct val="100000"/>
              </a:lnSpc>
            </a:pPr>
            <a:endParaRPr lang="en-US" sz="18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space accommodates multiple lines of text so there is enough room to give details.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0CD7186-AF1B-F240-9FA1-9EE24D7F04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3" y="585788"/>
            <a:ext cx="1597025" cy="647700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/>
              <a:t>$2M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7587C738-B53A-F743-AF70-728C3FB00C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48638" y="585788"/>
            <a:ext cx="1560611" cy="647700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/>
              <a:t>70%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51CBA738-F416-D541-8E97-0F3A741605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3951" y="585788"/>
            <a:ext cx="1595438" cy="647700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/>
              <a:t>300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8B23554-69BF-764F-A44D-94C8151E64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463" y="1233489"/>
            <a:ext cx="1571625" cy="61118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Financial</a:t>
            </a:r>
          </a:p>
          <a:p>
            <a:pPr lvl="0"/>
            <a:r>
              <a:rPr lang="en-US"/>
              <a:t>Value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F959484E-ADD1-F94C-8470-0C113E2E16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48638" y="1233489"/>
            <a:ext cx="1571625" cy="61118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Percentage</a:t>
            </a:r>
          </a:p>
          <a:p>
            <a:pPr lvl="0"/>
            <a:r>
              <a:rPr lang="en-US"/>
              <a:t>Value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3B6DEB9F-381E-D641-A8C9-29A7CC18D3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13950" y="1233489"/>
            <a:ext cx="1595438" cy="611186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61988" indent="0">
              <a:buNone/>
              <a:defRPr sz="1400"/>
            </a:lvl4pPr>
            <a:lvl5pPr marL="855663" indent="0">
              <a:buNone/>
              <a:defRPr sz="1400"/>
            </a:lvl5pPr>
          </a:lstStyle>
          <a:p>
            <a:pPr lvl="0"/>
            <a:r>
              <a:rPr lang="en-US"/>
              <a:t>Additional</a:t>
            </a:r>
          </a:p>
          <a:p>
            <a:pPr lvl="0"/>
            <a:r>
              <a:rPr lang="en-US"/>
              <a:t>Value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5A202A1-4A1F-5843-BD54-EC098D9092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0463" y="2017713"/>
            <a:ext cx="4422775" cy="704222"/>
          </a:xfrm>
        </p:spPr>
        <p:txBody>
          <a:bodyPr lIns="90000" tIns="46800" rIns="90000" bIns="46800" anchor="b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>
                <a:latin typeface="+mj-lt"/>
              </a:defRPr>
            </a:lvl2pPr>
            <a:lvl3pPr marL="457200" indent="0">
              <a:buNone/>
              <a:defRPr>
                <a:latin typeface="+mj-lt"/>
              </a:defRPr>
            </a:lvl3pPr>
            <a:lvl4pPr marL="661988" indent="0">
              <a:buNone/>
              <a:defRPr>
                <a:latin typeface="+mj-lt"/>
              </a:defRPr>
            </a:lvl4pPr>
            <a:lvl5pPr marL="855663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Project goals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E4D6518-F39B-D540-BBC8-F615FE1B6A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0463" y="2977115"/>
            <a:ext cx="5368925" cy="1148317"/>
          </a:xfrm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>
                <a:solidFill>
                  <a:schemeClr val="accent6"/>
                </a:solidFill>
              </a:defRPr>
            </a:lvl2pPr>
            <a:lvl3pPr marL="457200" indent="0">
              <a:buNone/>
              <a:defRPr>
                <a:solidFill>
                  <a:schemeClr val="accent6"/>
                </a:solidFill>
              </a:defRPr>
            </a:lvl3pPr>
            <a:lvl4pPr marL="661988" indent="0">
              <a:buNone/>
              <a:defRPr>
                <a:solidFill>
                  <a:schemeClr val="accent6"/>
                </a:solidFill>
              </a:defRPr>
            </a:lvl4pPr>
            <a:lvl5pPr marL="855663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Descriptive text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BFD70A96-999C-1A46-83A7-D06801F5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161319"/>
            <a:ext cx="4422775" cy="704222"/>
          </a:xfrm>
        </p:spPr>
        <p:txBody>
          <a:bodyPr lIns="90000" tIns="46800" rIns="90000" bIns="46800" anchor="b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>
                <a:latin typeface="+mj-lt"/>
              </a:defRPr>
            </a:lvl2pPr>
            <a:lvl3pPr marL="457200" indent="0">
              <a:buNone/>
              <a:defRPr>
                <a:latin typeface="+mj-lt"/>
              </a:defRPr>
            </a:lvl3pPr>
            <a:lvl4pPr marL="661988" indent="0">
              <a:buNone/>
              <a:defRPr>
                <a:latin typeface="+mj-lt"/>
              </a:defRPr>
            </a:lvl4pPr>
            <a:lvl5pPr marL="855663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Project goals</a:t>
            </a:r>
          </a:p>
        </p:txBody>
      </p:sp>
      <p:sp>
        <p:nvSpPr>
          <p:cNvPr id="44" name="Text Placeholder 41">
            <a:extLst>
              <a:ext uri="{FF2B5EF4-FFF2-40B4-BE49-F238E27FC236}">
                <a16:creationId xmlns:a16="http://schemas.microsoft.com/office/drawing/2014/main" id="{F57534EE-A31A-3942-81EF-7420176ED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463" y="5120721"/>
            <a:ext cx="5368925" cy="1148317"/>
          </a:xfrm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>
                <a:solidFill>
                  <a:schemeClr val="accent6"/>
                </a:solidFill>
              </a:defRPr>
            </a:lvl2pPr>
            <a:lvl3pPr marL="457200" indent="0">
              <a:buNone/>
              <a:defRPr>
                <a:solidFill>
                  <a:schemeClr val="accent6"/>
                </a:solidFill>
              </a:defRPr>
            </a:lvl3pPr>
            <a:lvl4pPr marL="661988" indent="0">
              <a:buNone/>
              <a:defRPr>
                <a:solidFill>
                  <a:schemeClr val="accent6"/>
                </a:solidFill>
              </a:defRPr>
            </a:lvl4pPr>
            <a:lvl5pPr marL="855663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Descriptive text</a:t>
            </a:r>
          </a:p>
        </p:txBody>
      </p:sp>
    </p:spTree>
    <p:extLst>
      <p:ext uri="{BB962C8B-B14F-4D97-AF65-F5344CB8AC3E}">
        <p14:creationId xmlns:p14="http://schemas.microsoft.com/office/powerpoint/2010/main" val="4294683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33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777">
          <p15:clr>
            <a:srgbClr val="FBAE40"/>
          </p15:clr>
        </p15:guide>
        <p15:guide id="32" orient="horz" pos="116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8185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F12C-133D-D7C1-F8B2-219A3982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C4BF1-623D-717B-D519-45308993C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B03BA-AF2B-5026-893D-30D517D1E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C98BB-A4DE-808E-A771-94536EE6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C33D-3995-4E79-A959-66ECC9E1AB0E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6A34F-EE9F-BDA3-A835-69166989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AFA4B-B672-F531-A077-FC82E60D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75AE-3014-4E5A-A400-600BF25FB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470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340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198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544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614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0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857503-8B59-524E-C222-95E278562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7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12192E9F-5CB2-14AF-A29E-FC4060A27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C90B0F-F846-8BEC-8284-58A96314BF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r>
              <a:rPr lang="en-US"/>
              <a:t>Drag &amp; drop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47365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261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312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866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271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372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9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857503-8B59-524E-C222-95E278562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5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305470" cy="1107996"/>
          </a:xfrm>
        </p:spPr>
        <p:txBody>
          <a:bodyPr wrap="square" anchor="b" anchorCtr="0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430205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12192E9F-5CB2-14AF-A29E-FC4060A27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93F1B6F-CA4B-1A9E-DDFF-90DB167963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r>
              <a:rPr lang="en-US"/>
              <a:t>Drag &amp; drop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23294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9DA33A7-B540-D92C-5C6F-84419C3B58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5400000">
            <a:off x="10659863" y="3998558"/>
            <a:ext cx="4597400" cy="1169987"/>
            <a:chOff x="1529" y="1423"/>
            <a:chExt cx="2896" cy="737"/>
          </a:xfrm>
        </p:grpSpPr>
        <p:sp>
          <p:nvSpPr>
            <p:cNvPr id="119" name="AutoShape 3">
              <a:extLst>
                <a:ext uri="{FF2B5EF4-FFF2-40B4-BE49-F238E27FC236}">
                  <a16:creationId xmlns:a16="http://schemas.microsoft.com/office/drawing/2014/main" id="{FD8F8481-1740-7DCD-ED5B-5FB7DABB6C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29" y="1423"/>
              <a:ext cx="2896" cy="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5">
              <a:extLst>
                <a:ext uri="{FF2B5EF4-FFF2-40B4-BE49-F238E27FC236}">
                  <a16:creationId xmlns:a16="http://schemas.microsoft.com/office/drawing/2014/main" id="{AC16B22D-A2E3-2D4D-3CB8-AF80941B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" y="1727"/>
              <a:ext cx="707" cy="135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6">
              <a:extLst>
                <a:ext uri="{FF2B5EF4-FFF2-40B4-BE49-F238E27FC236}">
                  <a16:creationId xmlns:a16="http://schemas.microsoft.com/office/drawing/2014/main" id="{843D0F93-5760-EA93-874E-811A3C291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722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7">
              <a:extLst>
                <a:ext uri="{FF2B5EF4-FFF2-40B4-BE49-F238E27FC236}">
                  <a16:creationId xmlns:a16="http://schemas.microsoft.com/office/drawing/2014/main" id="{BB302225-B0E3-50E8-3C42-EFAE15F81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800"/>
              <a:ext cx="13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</a:rPr>
                <a:t>F4364C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8">
              <a:extLst>
                <a:ext uri="{FF2B5EF4-FFF2-40B4-BE49-F238E27FC236}">
                  <a16:creationId xmlns:a16="http://schemas.microsoft.com/office/drawing/2014/main" id="{52933C76-CFFA-65A2-05B4-2B8087469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" y="1871"/>
              <a:ext cx="707" cy="1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9">
              <a:extLst>
                <a:ext uri="{FF2B5EF4-FFF2-40B4-BE49-F238E27FC236}">
                  <a16:creationId xmlns:a16="http://schemas.microsoft.com/office/drawing/2014/main" id="{422C042B-FB12-89CF-8486-1C6CCC664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865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B3BB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rgbClr val="FFB3BB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10">
              <a:extLst>
                <a:ext uri="{FF2B5EF4-FFF2-40B4-BE49-F238E27FC236}">
                  <a16:creationId xmlns:a16="http://schemas.microsoft.com/office/drawing/2014/main" id="{9736017B-863B-E1E7-6991-1F69489CF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" y="1865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11">
              <a:extLst>
                <a:ext uri="{FF2B5EF4-FFF2-40B4-BE49-F238E27FC236}">
                  <a16:creationId xmlns:a16="http://schemas.microsoft.com/office/drawing/2014/main" id="{051A1FE0-B6B9-20C4-7C74-168C447B5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943"/>
              <a:ext cx="131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73262F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12">
              <a:extLst>
                <a:ext uri="{FF2B5EF4-FFF2-40B4-BE49-F238E27FC236}">
                  <a16:creationId xmlns:a16="http://schemas.microsoft.com/office/drawing/2014/main" id="{BF3E87D0-C9B5-9B62-9B04-D626C6DCB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" y="1582"/>
              <a:ext cx="707" cy="136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3">
              <a:extLst>
                <a:ext uri="{FF2B5EF4-FFF2-40B4-BE49-F238E27FC236}">
                  <a16:creationId xmlns:a16="http://schemas.microsoft.com/office/drawing/2014/main" id="{6A21F405-24C2-04E6-27AC-6A0F3CA3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577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73262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rgbClr val="73262F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14">
              <a:extLst>
                <a:ext uri="{FF2B5EF4-FFF2-40B4-BE49-F238E27FC236}">
                  <a16:creationId xmlns:a16="http://schemas.microsoft.com/office/drawing/2014/main" id="{C5210E58-A41F-2689-1F48-397977F47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" y="1577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5">
              <a:extLst>
                <a:ext uri="{FF2B5EF4-FFF2-40B4-BE49-F238E27FC236}">
                  <a16:creationId xmlns:a16="http://schemas.microsoft.com/office/drawing/2014/main" id="{DD9642F3-CE70-98CE-E613-9D9A6AFA3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654"/>
              <a:ext cx="13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FFB3BB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6">
              <a:extLst>
                <a:ext uri="{FF2B5EF4-FFF2-40B4-BE49-F238E27FC236}">
                  <a16:creationId xmlns:a16="http://schemas.microsoft.com/office/drawing/2014/main" id="{5C52E7C7-B101-552C-E4BE-2DEB163E9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2022"/>
              <a:ext cx="706" cy="1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7">
              <a:extLst>
                <a:ext uri="{FF2B5EF4-FFF2-40B4-BE49-F238E27FC236}">
                  <a16:creationId xmlns:a16="http://schemas.microsoft.com/office/drawing/2014/main" id="{3C6C071B-0A97-2353-A38A-A05135F43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" y="2022"/>
              <a:ext cx="706" cy="136"/>
            </a:xfrm>
            <a:prstGeom prst="rect">
              <a:avLst/>
            </a:pr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8">
              <a:extLst>
                <a:ext uri="{FF2B5EF4-FFF2-40B4-BE49-F238E27FC236}">
                  <a16:creationId xmlns:a16="http://schemas.microsoft.com/office/drawing/2014/main" id="{8D7F0187-7FDF-60B8-DA6C-1315217C4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2024"/>
              <a:ext cx="121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Rectangle 50">
              <a:extLst>
                <a:ext uri="{FF2B5EF4-FFF2-40B4-BE49-F238E27FC236}">
                  <a16:creationId xmlns:a16="http://schemas.microsoft.com/office/drawing/2014/main" id="{3F2A56A5-A0BE-496D-D842-294AFF690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1727"/>
              <a:ext cx="706" cy="135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51">
              <a:extLst>
                <a:ext uri="{FF2B5EF4-FFF2-40B4-BE49-F238E27FC236}">
                  <a16:creationId xmlns:a16="http://schemas.microsoft.com/office/drawing/2014/main" id="{D53D35CB-B9A5-4AA0-C99D-20724FF21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722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Rectangle 52">
              <a:extLst>
                <a:ext uri="{FF2B5EF4-FFF2-40B4-BE49-F238E27FC236}">
                  <a16:creationId xmlns:a16="http://schemas.microsoft.com/office/drawing/2014/main" id="{013F6C51-1DB6-3B9A-CCE7-A77904824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1722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53">
              <a:extLst>
                <a:ext uri="{FF2B5EF4-FFF2-40B4-BE49-F238E27FC236}">
                  <a16:creationId xmlns:a16="http://schemas.microsoft.com/office/drawing/2014/main" id="{972C915F-82FC-EF2F-CB01-3520473EE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800"/>
              <a:ext cx="13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</a:rPr>
                <a:t>FF5C39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54">
              <a:extLst>
                <a:ext uri="{FF2B5EF4-FFF2-40B4-BE49-F238E27FC236}">
                  <a16:creationId xmlns:a16="http://schemas.microsoft.com/office/drawing/2014/main" id="{02B5BFED-C7ED-DE18-6C77-ED58F9EAE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1871"/>
              <a:ext cx="706" cy="1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55">
              <a:extLst>
                <a:ext uri="{FF2B5EF4-FFF2-40B4-BE49-F238E27FC236}">
                  <a16:creationId xmlns:a16="http://schemas.microsoft.com/office/drawing/2014/main" id="{A1E4EB03-3097-80FB-9425-FA68FEB8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865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A38B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rgbClr val="FFA38B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56">
              <a:extLst>
                <a:ext uri="{FF2B5EF4-FFF2-40B4-BE49-F238E27FC236}">
                  <a16:creationId xmlns:a16="http://schemas.microsoft.com/office/drawing/2014/main" id="{B45AAB04-956C-F8D5-9CFF-C7CAAD8A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1865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57">
              <a:extLst>
                <a:ext uri="{FF2B5EF4-FFF2-40B4-BE49-F238E27FC236}">
                  <a16:creationId xmlns:a16="http://schemas.microsoft.com/office/drawing/2014/main" id="{4EE801F8-1CDE-B902-3AD1-32CAFB57F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943"/>
              <a:ext cx="139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73391D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58">
              <a:extLst>
                <a:ext uri="{FF2B5EF4-FFF2-40B4-BE49-F238E27FC236}">
                  <a16:creationId xmlns:a16="http://schemas.microsoft.com/office/drawing/2014/main" id="{44BF98EB-1AF5-AE7D-4AF5-9714CA04B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1582"/>
              <a:ext cx="706" cy="136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59">
              <a:extLst>
                <a:ext uri="{FF2B5EF4-FFF2-40B4-BE49-F238E27FC236}">
                  <a16:creationId xmlns:a16="http://schemas.microsoft.com/office/drawing/2014/main" id="{8382A1B4-A0F6-3D96-8A56-C557DBCC8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577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73391D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rgbClr val="73391D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60">
              <a:extLst>
                <a:ext uri="{FF2B5EF4-FFF2-40B4-BE49-F238E27FC236}">
                  <a16:creationId xmlns:a16="http://schemas.microsoft.com/office/drawing/2014/main" id="{02824914-D73C-6FED-46D0-2288ABDD7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1577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61">
              <a:extLst>
                <a:ext uri="{FF2B5EF4-FFF2-40B4-BE49-F238E27FC236}">
                  <a16:creationId xmlns:a16="http://schemas.microsoft.com/office/drawing/2014/main" id="{B898F71B-8461-AF20-D0EB-3747CF7D7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1654"/>
              <a:ext cx="13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FFA38B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62">
              <a:extLst>
                <a:ext uri="{FF2B5EF4-FFF2-40B4-BE49-F238E27FC236}">
                  <a16:creationId xmlns:a16="http://schemas.microsoft.com/office/drawing/2014/main" id="{0ED2A0D9-8FFB-6A72-0C87-D3FBE8DD5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2022"/>
              <a:ext cx="707" cy="136"/>
            </a:xfrm>
            <a:prstGeom prst="rect">
              <a:avLst/>
            </a:prstGeom>
            <a:solidFill>
              <a:srgbClr val="F4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63">
              <a:extLst>
                <a:ext uri="{FF2B5EF4-FFF2-40B4-BE49-F238E27FC236}">
                  <a16:creationId xmlns:a16="http://schemas.microsoft.com/office/drawing/2014/main" id="{7187DD42-A1BC-545F-E550-9AB90FEF5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2022"/>
              <a:ext cx="707" cy="136"/>
            </a:xfrm>
            <a:prstGeom prst="rect">
              <a:avLst/>
            </a:pr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64">
              <a:extLst>
                <a:ext uri="{FF2B5EF4-FFF2-40B4-BE49-F238E27FC236}">
                  <a16:creationId xmlns:a16="http://schemas.microsoft.com/office/drawing/2014/main" id="{46A585E2-5676-6D10-F38E-C297B1316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2024"/>
              <a:ext cx="127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9" name="Rectangle 65">
              <a:extLst>
                <a:ext uri="{FF2B5EF4-FFF2-40B4-BE49-F238E27FC236}">
                  <a16:creationId xmlns:a16="http://schemas.microsoft.com/office/drawing/2014/main" id="{FFD36222-1B6A-D06E-2C5A-2F60A5EAE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1729"/>
              <a:ext cx="707" cy="13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66">
              <a:extLst>
                <a:ext uri="{FF2B5EF4-FFF2-40B4-BE49-F238E27FC236}">
                  <a16:creationId xmlns:a16="http://schemas.microsoft.com/office/drawing/2014/main" id="{00F569C3-F0A6-AB68-37D6-E27337A28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723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1" name="Rectangle 67">
              <a:extLst>
                <a:ext uri="{FF2B5EF4-FFF2-40B4-BE49-F238E27FC236}">
                  <a16:creationId xmlns:a16="http://schemas.microsoft.com/office/drawing/2014/main" id="{5C4F74AF-7392-DCBE-3211-62F780DE1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1723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Rectangle 68">
              <a:extLst>
                <a:ext uri="{FF2B5EF4-FFF2-40B4-BE49-F238E27FC236}">
                  <a16:creationId xmlns:a16="http://schemas.microsoft.com/office/drawing/2014/main" id="{95D4825E-9710-87BD-E884-DBB8DDC06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801"/>
              <a:ext cx="139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0078D4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3" name="Rectangle 69">
              <a:extLst>
                <a:ext uri="{FF2B5EF4-FFF2-40B4-BE49-F238E27FC236}">
                  <a16:creationId xmlns:a16="http://schemas.microsoft.com/office/drawing/2014/main" id="{D7268F75-6836-AB66-2B3F-908AAFA5E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1873"/>
              <a:ext cx="707" cy="136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70">
              <a:extLst>
                <a:ext uri="{FF2B5EF4-FFF2-40B4-BE49-F238E27FC236}">
                  <a16:creationId xmlns:a16="http://schemas.microsoft.com/office/drawing/2014/main" id="{52E57C19-0592-FE59-DDF3-EE3FB916C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866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8DC8E8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rgbClr val="8DC8E8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5" name="Rectangle 71">
              <a:extLst>
                <a:ext uri="{FF2B5EF4-FFF2-40B4-BE49-F238E27FC236}">
                  <a16:creationId xmlns:a16="http://schemas.microsoft.com/office/drawing/2014/main" id="{EF9DB0E0-90C5-3027-7810-63E6563E5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1866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" name="Rectangle 72">
              <a:extLst>
                <a:ext uri="{FF2B5EF4-FFF2-40B4-BE49-F238E27FC236}">
                  <a16:creationId xmlns:a16="http://schemas.microsoft.com/office/drawing/2014/main" id="{10245491-7751-4924-BB65-172A06E48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944"/>
              <a:ext cx="135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2A446F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73">
              <a:extLst>
                <a:ext uri="{FF2B5EF4-FFF2-40B4-BE49-F238E27FC236}">
                  <a16:creationId xmlns:a16="http://schemas.microsoft.com/office/drawing/2014/main" id="{35336BF9-AA79-A5E1-0EB3-5A8E319B6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1583"/>
              <a:ext cx="707" cy="1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4">
              <a:extLst>
                <a:ext uri="{FF2B5EF4-FFF2-40B4-BE49-F238E27FC236}">
                  <a16:creationId xmlns:a16="http://schemas.microsoft.com/office/drawing/2014/main" id="{1383C4D8-F22F-09DA-F5FF-0C7796E37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578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2A446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rgbClr val="2A446F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Rectangle 75">
              <a:extLst>
                <a:ext uri="{FF2B5EF4-FFF2-40B4-BE49-F238E27FC236}">
                  <a16:creationId xmlns:a16="http://schemas.microsoft.com/office/drawing/2014/main" id="{F8A291F3-5F05-4D9F-FF98-0E938224A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" y="1578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Rectangle 76">
              <a:extLst>
                <a:ext uri="{FF2B5EF4-FFF2-40B4-BE49-F238E27FC236}">
                  <a16:creationId xmlns:a16="http://schemas.microsoft.com/office/drawing/2014/main" id="{711EA30E-FBA6-A45D-3AB5-9BFAAA4F7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1655"/>
              <a:ext cx="14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8DC8E8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Rectangle 80">
              <a:extLst>
                <a:ext uri="{FF2B5EF4-FFF2-40B4-BE49-F238E27FC236}">
                  <a16:creationId xmlns:a16="http://schemas.microsoft.com/office/drawing/2014/main" id="{402CC45E-E3F7-99AE-4246-EDA17B251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1438"/>
              <a:ext cx="1423" cy="135"/>
            </a:xfrm>
            <a:prstGeom prst="rect">
              <a:avLst/>
            </a:prstGeom>
            <a:solidFill>
              <a:srgbClr val="091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81">
              <a:extLst>
                <a:ext uri="{FF2B5EF4-FFF2-40B4-BE49-F238E27FC236}">
                  <a16:creationId xmlns:a16="http://schemas.microsoft.com/office/drawing/2014/main" id="{7A7BC5CE-43ED-9824-000C-93E38EE63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437"/>
              <a:ext cx="1427" cy="137"/>
            </a:xfrm>
            <a:prstGeom prst="rect">
              <a:avLst/>
            </a:prstGeom>
            <a:solidFill>
              <a:srgbClr val="091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82">
              <a:extLst>
                <a:ext uri="{FF2B5EF4-FFF2-40B4-BE49-F238E27FC236}">
                  <a16:creationId xmlns:a16="http://schemas.microsoft.com/office/drawing/2014/main" id="{BCB32392-D5A3-18DE-86D7-01DD99BBC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8" y="1437"/>
              <a:ext cx="1427" cy="136"/>
            </a:xfrm>
            <a:custGeom>
              <a:avLst/>
              <a:gdLst>
                <a:gd name="T0" fmla="*/ 0 w 15200"/>
                <a:gd name="T1" fmla="*/ 4 h 960"/>
                <a:gd name="T2" fmla="*/ 4 w 15200"/>
                <a:gd name="T3" fmla="*/ 0 h 960"/>
                <a:gd name="T4" fmla="*/ 15196 w 15200"/>
                <a:gd name="T5" fmla="*/ 0 h 960"/>
                <a:gd name="T6" fmla="*/ 15200 w 15200"/>
                <a:gd name="T7" fmla="*/ 4 h 960"/>
                <a:gd name="T8" fmla="*/ 15200 w 15200"/>
                <a:gd name="T9" fmla="*/ 956 h 960"/>
                <a:gd name="T10" fmla="*/ 15196 w 15200"/>
                <a:gd name="T11" fmla="*/ 960 h 960"/>
                <a:gd name="T12" fmla="*/ 4 w 15200"/>
                <a:gd name="T13" fmla="*/ 960 h 960"/>
                <a:gd name="T14" fmla="*/ 0 w 15200"/>
                <a:gd name="T15" fmla="*/ 956 h 960"/>
                <a:gd name="T16" fmla="*/ 0 w 15200"/>
                <a:gd name="T17" fmla="*/ 4 h 960"/>
                <a:gd name="T18" fmla="*/ 8 w 15200"/>
                <a:gd name="T19" fmla="*/ 956 h 960"/>
                <a:gd name="T20" fmla="*/ 4 w 15200"/>
                <a:gd name="T21" fmla="*/ 952 h 960"/>
                <a:gd name="T22" fmla="*/ 15196 w 15200"/>
                <a:gd name="T23" fmla="*/ 952 h 960"/>
                <a:gd name="T24" fmla="*/ 15192 w 15200"/>
                <a:gd name="T25" fmla="*/ 956 h 960"/>
                <a:gd name="T26" fmla="*/ 15192 w 15200"/>
                <a:gd name="T27" fmla="*/ 4 h 960"/>
                <a:gd name="T28" fmla="*/ 15196 w 15200"/>
                <a:gd name="T29" fmla="*/ 8 h 960"/>
                <a:gd name="T30" fmla="*/ 4 w 15200"/>
                <a:gd name="T31" fmla="*/ 8 h 960"/>
                <a:gd name="T32" fmla="*/ 8 w 15200"/>
                <a:gd name="T33" fmla="*/ 4 h 960"/>
                <a:gd name="T34" fmla="*/ 8 w 15200"/>
                <a:gd name="T35" fmla="*/ 956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00" h="960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lnTo>
                    <a:pt x="15196" y="0"/>
                  </a:lnTo>
                  <a:cubicBezTo>
                    <a:pt x="15199" y="0"/>
                    <a:pt x="15200" y="2"/>
                    <a:pt x="15200" y="4"/>
                  </a:cubicBezTo>
                  <a:lnTo>
                    <a:pt x="15200" y="956"/>
                  </a:lnTo>
                  <a:cubicBezTo>
                    <a:pt x="15200" y="959"/>
                    <a:pt x="15199" y="960"/>
                    <a:pt x="15196" y="960"/>
                  </a:cubicBezTo>
                  <a:lnTo>
                    <a:pt x="4" y="960"/>
                  </a:lnTo>
                  <a:cubicBezTo>
                    <a:pt x="2" y="960"/>
                    <a:pt x="0" y="959"/>
                    <a:pt x="0" y="956"/>
                  </a:cubicBezTo>
                  <a:lnTo>
                    <a:pt x="0" y="4"/>
                  </a:lnTo>
                  <a:close/>
                  <a:moveTo>
                    <a:pt x="8" y="956"/>
                  </a:moveTo>
                  <a:lnTo>
                    <a:pt x="4" y="952"/>
                  </a:lnTo>
                  <a:lnTo>
                    <a:pt x="15196" y="952"/>
                  </a:lnTo>
                  <a:lnTo>
                    <a:pt x="15192" y="956"/>
                  </a:lnTo>
                  <a:lnTo>
                    <a:pt x="15192" y="4"/>
                  </a:lnTo>
                  <a:lnTo>
                    <a:pt x="15196" y="8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95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83">
              <a:extLst>
                <a:ext uri="{FF2B5EF4-FFF2-40B4-BE49-F238E27FC236}">
                  <a16:creationId xmlns:a16="http://schemas.microsoft.com/office/drawing/2014/main" id="{79267542-F45B-FE9D-7594-11FCC092E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" y="1437"/>
              <a:ext cx="1426" cy="137"/>
            </a:xfrm>
            <a:prstGeom prst="rect">
              <a:avLst/>
            </a:prstGeom>
            <a:solidFill>
              <a:srgbClr val="091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84">
              <a:extLst>
                <a:ext uri="{FF2B5EF4-FFF2-40B4-BE49-F238E27FC236}">
                  <a16:creationId xmlns:a16="http://schemas.microsoft.com/office/drawing/2014/main" id="{5E2C6282-8E46-D364-8318-83935ED3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" y="1440"/>
              <a:ext cx="314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Blue Black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Rectangle 85">
              <a:extLst>
                <a:ext uri="{FF2B5EF4-FFF2-40B4-BE49-F238E27FC236}">
                  <a16:creationId xmlns:a16="http://schemas.microsoft.com/office/drawing/2014/main" id="{0B393802-D21D-8975-8C36-162D7BEA6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" y="1508"/>
              <a:ext cx="13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091F2C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Rectangle 86">
              <a:extLst>
                <a:ext uri="{FF2B5EF4-FFF2-40B4-BE49-F238E27FC236}">
                  <a16:creationId xmlns:a16="http://schemas.microsoft.com/office/drawing/2014/main" id="{2BDA9813-AFDC-79C6-DB26-1598AF6BA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730"/>
              <a:ext cx="706" cy="136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87">
              <a:extLst>
                <a:ext uri="{FF2B5EF4-FFF2-40B4-BE49-F238E27FC236}">
                  <a16:creationId xmlns:a16="http://schemas.microsoft.com/office/drawing/2014/main" id="{411F874A-C6B0-2C8F-8D80-3B948A0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723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Rectangle 88">
              <a:extLst>
                <a:ext uri="{FF2B5EF4-FFF2-40B4-BE49-F238E27FC236}">
                  <a16:creationId xmlns:a16="http://schemas.microsoft.com/office/drawing/2014/main" id="{5EDB1A6F-DD18-9038-C5CB-11B96B5AD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803"/>
              <a:ext cx="140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</a:rPr>
                <a:t>C73ECC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0" name="Rectangle 89">
              <a:extLst>
                <a:ext uri="{FF2B5EF4-FFF2-40B4-BE49-F238E27FC236}">
                  <a16:creationId xmlns:a16="http://schemas.microsoft.com/office/drawing/2014/main" id="{46792FFA-8B4A-C9D5-30FE-6EF4E38DC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875"/>
              <a:ext cx="706" cy="135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90">
              <a:extLst>
                <a:ext uri="{FF2B5EF4-FFF2-40B4-BE49-F238E27FC236}">
                  <a16:creationId xmlns:a16="http://schemas.microsoft.com/office/drawing/2014/main" id="{533D95D6-B403-DDFC-4D98-E8B06E1E0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869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CD9BC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rgbClr val="CD9BCF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Rectangle 91">
              <a:extLst>
                <a:ext uri="{FF2B5EF4-FFF2-40B4-BE49-F238E27FC236}">
                  <a16:creationId xmlns:a16="http://schemas.microsoft.com/office/drawing/2014/main" id="{0EFB16E1-B610-3E34-788E-531055F75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1869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92">
              <a:extLst>
                <a:ext uri="{FF2B5EF4-FFF2-40B4-BE49-F238E27FC236}">
                  <a16:creationId xmlns:a16="http://schemas.microsoft.com/office/drawing/2014/main" id="{56EADEF5-92BD-E31B-D7BA-CB2FFC752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946"/>
              <a:ext cx="13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702573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93">
              <a:extLst>
                <a:ext uri="{FF2B5EF4-FFF2-40B4-BE49-F238E27FC236}">
                  <a16:creationId xmlns:a16="http://schemas.microsoft.com/office/drawing/2014/main" id="{A4651563-725A-42FB-A551-7BD595DAA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1586"/>
              <a:ext cx="706" cy="135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94">
              <a:extLst>
                <a:ext uri="{FF2B5EF4-FFF2-40B4-BE49-F238E27FC236}">
                  <a16:creationId xmlns:a16="http://schemas.microsoft.com/office/drawing/2014/main" id="{8E565B76-5606-9BEE-3C2A-9EC9CCB09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580"/>
              <a:ext cx="6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702573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rgbClr val="702573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95">
              <a:extLst>
                <a:ext uri="{FF2B5EF4-FFF2-40B4-BE49-F238E27FC236}">
                  <a16:creationId xmlns:a16="http://schemas.microsoft.com/office/drawing/2014/main" id="{0F7BBE85-752A-FE9A-9AC7-2922CC388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1580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96">
              <a:extLst>
                <a:ext uri="{FF2B5EF4-FFF2-40B4-BE49-F238E27FC236}">
                  <a16:creationId xmlns:a16="http://schemas.microsoft.com/office/drawing/2014/main" id="{FA2EC768-776D-DD02-C600-5E5FAA7E5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1658"/>
              <a:ext cx="144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CD9BCF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97">
              <a:extLst>
                <a:ext uri="{FF2B5EF4-FFF2-40B4-BE49-F238E27FC236}">
                  <a16:creationId xmlns:a16="http://schemas.microsoft.com/office/drawing/2014/main" id="{CD790AAF-4BA3-B493-2F1F-BDA41E09A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023"/>
              <a:ext cx="1428" cy="13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98">
              <a:extLst>
                <a:ext uri="{FF2B5EF4-FFF2-40B4-BE49-F238E27FC236}">
                  <a16:creationId xmlns:a16="http://schemas.microsoft.com/office/drawing/2014/main" id="{2CF19095-ED9C-843C-9981-F0ACEB064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2024"/>
              <a:ext cx="1427" cy="136"/>
            </a:xfrm>
            <a:prstGeom prst="rect">
              <a:avLst/>
            </a:pr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99">
              <a:extLst>
                <a:ext uri="{FF2B5EF4-FFF2-40B4-BE49-F238E27FC236}">
                  <a16:creationId xmlns:a16="http://schemas.microsoft.com/office/drawing/2014/main" id="{601060D9-AF0F-2218-FF44-DDDF17F63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2028"/>
              <a:ext cx="13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00">
              <a:extLst>
                <a:ext uri="{FF2B5EF4-FFF2-40B4-BE49-F238E27FC236}">
                  <a16:creationId xmlns:a16="http://schemas.microsoft.com/office/drawing/2014/main" id="{034DA969-8FFB-7F4C-234B-DFFD70ABC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" y="1439"/>
              <a:ext cx="1430" cy="136"/>
            </a:xfrm>
            <a:prstGeom prst="rect">
              <a:avLst/>
            </a:prstGeom>
            <a:solidFill>
              <a:srgbClr val="E8E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101">
              <a:extLst>
                <a:ext uri="{FF2B5EF4-FFF2-40B4-BE49-F238E27FC236}">
                  <a16:creationId xmlns:a16="http://schemas.microsoft.com/office/drawing/2014/main" id="{2B90725F-25AD-06DC-A4E6-C1157B9F8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" y="1439"/>
              <a:ext cx="1429" cy="136"/>
            </a:xfrm>
            <a:prstGeom prst="rect">
              <a:avLst/>
            </a:pr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102">
              <a:extLst>
                <a:ext uri="{FF2B5EF4-FFF2-40B4-BE49-F238E27FC236}">
                  <a16:creationId xmlns:a16="http://schemas.microsoft.com/office/drawing/2014/main" id="{B0A061F4-3DDD-6387-1B95-368CF9659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" y="1435"/>
              <a:ext cx="38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>
                  <a:ln>
                    <a:noFill/>
                  </a:ln>
                  <a:solidFill>
                    <a:srgbClr val="1A1A1A"/>
                  </a:solidFill>
                  <a:effectLst/>
                  <a:latin typeface="Segoe UI" panose="020B0502040204020203" pitchFamily="34" charset="0"/>
                </a:rPr>
                <a:t>Neutral Gray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103">
              <a:extLst>
                <a:ext uri="{FF2B5EF4-FFF2-40B4-BE49-F238E27FC236}">
                  <a16:creationId xmlns:a16="http://schemas.microsoft.com/office/drawing/2014/main" id="{7026A3C0-5DC0-E561-8FAB-5BCAE9515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" y="1502"/>
              <a:ext cx="13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E8E6DF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14">
              <a:extLst>
                <a:ext uri="{FF2B5EF4-FFF2-40B4-BE49-F238E27FC236}">
                  <a16:creationId xmlns:a16="http://schemas.microsoft.com/office/drawing/2014/main" id="{885C7EC7-330E-1F87-D344-A2A1E2819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" y="1724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95">
              <a:extLst>
                <a:ext uri="{FF2B5EF4-FFF2-40B4-BE49-F238E27FC236}">
                  <a16:creationId xmlns:a16="http://schemas.microsoft.com/office/drawing/2014/main" id="{1B403542-3C4C-EA16-AA2D-E3817F52C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" y="1723"/>
              <a:ext cx="11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Black" panose="020B0A02040204020203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36F1CB0-2B1F-C642-02D8-A1B249F6FC3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2599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2" r:id="rId1"/>
    <p:sldLayoutId id="2147484533" r:id="rId2"/>
    <p:sldLayoutId id="2147484534" r:id="rId3"/>
    <p:sldLayoutId id="2147484535" r:id="rId4"/>
    <p:sldLayoutId id="2147484536" r:id="rId5"/>
    <p:sldLayoutId id="2147484537" r:id="rId6"/>
    <p:sldLayoutId id="2147484538" r:id="rId7"/>
    <p:sldLayoutId id="2147484539" r:id="rId8"/>
    <p:sldLayoutId id="2147484540" r:id="rId9"/>
    <p:sldLayoutId id="2147484541" r:id="rId10"/>
    <p:sldLayoutId id="2147484542" r:id="rId11"/>
    <p:sldLayoutId id="2147484543" r:id="rId12"/>
    <p:sldLayoutId id="2147484544" r:id="rId13"/>
    <p:sldLayoutId id="2147484545" r:id="rId14"/>
    <p:sldLayoutId id="2147485823" r:id="rId15"/>
    <p:sldLayoutId id="2147485824" r:id="rId16"/>
    <p:sldLayoutId id="2147485825" r:id="rId17"/>
    <p:sldLayoutId id="2147485826" r:id="rId18"/>
    <p:sldLayoutId id="2147485827" r:id="rId19"/>
    <p:sldLayoutId id="2147485828" r:id="rId20"/>
    <p:sldLayoutId id="2147485829" r:id="rId21"/>
    <p:sldLayoutId id="2147485830" r:id="rId22"/>
    <p:sldLayoutId id="2147485831" r:id="rId23"/>
    <p:sldLayoutId id="2147485832" r:id="rId24"/>
    <p:sldLayoutId id="2147485833" r:id="rId25"/>
    <p:sldLayoutId id="2147485834" r:id="rId26"/>
    <p:sldLayoutId id="2147485835" r:id="rId27"/>
    <p:sldLayoutId id="2147485836" r:id="rId28"/>
    <p:sldLayoutId id="2147485837" r:id="rId29"/>
    <p:sldLayoutId id="2147485838" r:id="rId30"/>
    <p:sldLayoutId id="2147485839" r:id="rId31"/>
    <p:sldLayoutId id="2147485840" r:id="rId32"/>
    <p:sldLayoutId id="2147485841" r:id="rId33"/>
    <p:sldLayoutId id="2147485842" r:id="rId34"/>
    <p:sldLayoutId id="2147485843" r:id="rId35"/>
    <p:sldLayoutId id="2147485844" r:id="rId36"/>
    <p:sldLayoutId id="2147485845" r:id="rId37"/>
    <p:sldLayoutId id="2147485846" r:id="rId38"/>
    <p:sldLayoutId id="2147485847" r:id="rId39"/>
    <p:sldLayoutId id="2147485848" r:id="rId40"/>
    <p:sldLayoutId id="2147485849" r:id="rId41"/>
    <p:sldLayoutId id="2147485850" r:id="rId42"/>
    <p:sldLayoutId id="2147485851" r:id="rId43"/>
    <p:sldLayoutId id="2147485852" r:id="rId44"/>
    <p:sldLayoutId id="2147485722" r:id="rId45"/>
    <p:sldLayoutId id="2147485853" r:id="rId46"/>
    <p:sldLayoutId id="2147485854" r:id="rId47"/>
    <p:sldLayoutId id="2147485855" r:id="rId48"/>
    <p:sldLayoutId id="2147485856" r:id="rId49"/>
    <p:sldLayoutId id="2147485857" r:id="rId50"/>
    <p:sldLayoutId id="2147485858" r:id="rId51"/>
    <p:sldLayoutId id="2147485859" r:id="rId52"/>
    <p:sldLayoutId id="2147485860" r:id="rId53"/>
    <p:sldLayoutId id="2147485861" r:id="rId54"/>
    <p:sldLayoutId id="2147485191" r:id="rId55"/>
    <p:sldLayoutId id="2147485192" r:id="rId56"/>
    <p:sldLayoutId id="2147485195" r:id="rId57"/>
    <p:sldLayoutId id="2147485197" r:id="rId58"/>
    <p:sldLayoutId id="2147485196" r:id="rId59"/>
    <p:sldLayoutId id="2147485862" r:id="rId60"/>
    <p:sldLayoutId id="2147485863" r:id="rId61"/>
    <p:sldLayoutId id="2147485198" r:id="rId62"/>
    <p:sldLayoutId id="2147485864" r:id="rId63"/>
    <p:sldLayoutId id="2147485865" r:id="rId64"/>
    <p:sldLayoutId id="2147485866" r:id="rId65"/>
    <p:sldLayoutId id="2147485867" r:id="rId66"/>
    <p:sldLayoutId id="2147485193" r:id="rId67"/>
    <p:sldLayoutId id="2147485868" r:id="rId68"/>
    <p:sldLayoutId id="2147485869" r:id="rId69"/>
    <p:sldLayoutId id="2147485870" r:id="rId70"/>
    <p:sldLayoutId id="2147485871" r:id="rId71"/>
    <p:sldLayoutId id="2147484416" r:id="rId72"/>
    <p:sldLayoutId id="2147485917" r:id="rId73"/>
    <p:sldLayoutId id="2147485918" r:id="rId7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27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61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961E-4DAF-8C62-24C7-6616CE41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6344800" cy="553998"/>
          </a:xfrm>
        </p:spPr>
        <p:txBody>
          <a:bodyPr/>
          <a:lstStyle/>
          <a:p>
            <a:r>
              <a:rPr lang="en-US" i="1">
                <a:cs typeface="Segoe UI"/>
              </a:rPr>
              <a:t>Americas </a:t>
            </a:r>
            <a:r>
              <a:rPr lang="en-US">
                <a:cs typeface="Segoe UI"/>
              </a:rPr>
              <a:t>MTT Town Hall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A4B60-DC13-2D64-F436-F63049B02B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7968" y="4362133"/>
            <a:ext cx="5249572" cy="175432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 dirty="0">
                <a:cs typeface="Segoe UI"/>
              </a:rPr>
              <a:t>Month 2024</a:t>
            </a:r>
          </a:p>
          <a:p>
            <a:endParaRPr lang="en-US" sz="1000" dirty="0">
              <a:cs typeface="Segoe UI"/>
            </a:endParaRPr>
          </a:p>
          <a:p>
            <a:endParaRPr lang="en-US" sz="1000" dirty="0">
              <a:cs typeface="Segoe UI"/>
            </a:endParaRPr>
          </a:p>
          <a:p>
            <a:endParaRPr lang="en-US" sz="1000" dirty="0">
              <a:cs typeface="Segoe UI"/>
            </a:endParaRPr>
          </a:p>
          <a:p>
            <a:endParaRPr lang="en-US" sz="1000" dirty="0">
              <a:cs typeface="Segoe UI"/>
            </a:endParaRPr>
          </a:p>
          <a:p>
            <a:endParaRPr lang="en-US" sz="1000" dirty="0">
              <a:cs typeface="Segoe UI"/>
            </a:endParaRPr>
          </a:p>
          <a:p>
            <a:r>
              <a:rPr lang="en-US" sz="2800" dirty="0">
                <a:cs typeface="Segoe UI"/>
              </a:rPr>
              <a:t>Hosted by: Peter De Tender</a:t>
            </a:r>
          </a:p>
          <a:p>
            <a:r>
              <a:rPr lang="en-US" sz="1600" i="1" dirty="0">
                <a:cs typeface="Segoe UI"/>
              </a:rPr>
              <a:t>Member of the Americas Culture Club</a:t>
            </a:r>
          </a:p>
        </p:txBody>
      </p:sp>
      <p:pic>
        <p:nvPicPr>
          <p:cNvPr id="1026" name="Picture 2" descr="Default avatar photo placeholder icon grey Vector Image">
            <a:extLst>
              <a:ext uri="{FF2B5EF4-FFF2-40B4-BE49-F238E27FC236}">
                <a16:creationId xmlns:a16="http://schemas.microsoft.com/office/drawing/2014/main" id="{D23592CC-751F-1637-3A0C-F59F23263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679726" y="4119770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989A-CA7E-38B9-3EC1-361F6EBD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45"/>
            <a:ext cx="10515600" cy="1325563"/>
          </a:xfrm>
        </p:spPr>
        <p:txBody>
          <a:bodyPr/>
          <a:lstStyle/>
          <a:p>
            <a:r>
              <a:rPr lang="en-US"/>
              <a:t>ISC2 - Certifications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E0401-828D-6E06-BA5E-0136FF9CD6D9}"/>
              </a:ext>
            </a:extLst>
          </p:cNvPr>
          <p:cNvSpPr txBox="1"/>
          <p:nvPr/>
        </p:nvSpPr>
        <p:spPr>
          <a:xfrm>
            <a:off x="4077653" y="616934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https://www.isc2.org/certifications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35AC8-5059-F1CE-FF01-1AA32C8D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27" y="1754214"/>
            <a:ext cx="9431066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3C746-2E4D-2641-4E77-53A85CAE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15A4-9292-A4DC-4EB1-9C0C1D1B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9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ISC2 – Membership Benefits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1AEE3-EC06-AD02-BEE3-3296215CA165}"/>
              </a:ext>
            </a:extLst>
          </p:cNvPr>
          <p:cNvSpPr txBox="1"/>
          <p:nvPr/>
        </p:nvSpPr>
        <p:spPr>
          <a:xfrm>
            <a:off x="2168843" y="6169342"/>
            <a:ext cx="4849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https://www.isc2.org/landing/member-stories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3E6AB-798F-79B5-3EC3-48D3EB39B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97" y="1474159"/>
            <a:ext cx="7201905" cy="4458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2122A7-16B9-EE29-FC35-0D825D94774C}"/>
              </a:ext>
            </a:extLst>
          </p:cNvPr>
          <p:cNvSpPr txBox="1"/>
          <p:nvPr/>
        </p:nvSpPr>
        <p:spPr>
          <a:xfrm>
            <a:off x="8267699" y="1343650"/>
            <a:ext cx="37595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Discounts on: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Industry conferences like RSA and Blackhat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ISC2 Conferences – both the Secure Summits &amp; our Global Congress Conference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50% off select CBK Books, Study Guides, and Practice Tests by Wiley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30% off select CBK Books from CRC Press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Various courses, subscriptions, databases, reports, and programs.</a:t>
            </a:r>
          </a:p>
        </p:txBody>
      </p:sp>
    </p:spTree>
    <p:extLst>
      <p:ext uri="{BB962C8B-B14F-4D97-AF65-F5344CB8AC3E}">
        <p14:creationId xmlns:p14="http://schemas.microsoft.com/office/powerpoint/2010/main" val="248125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5491-3D1C-CB59-925D-DA59C0BB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4ACE-6EB9-D657-81E3-88FC797E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6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ISC2 – One Million Certified in Cybersecurity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44194-5721-1A7F-60E6-89D76B731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58" y="1501801"/>
            <a:ext cx="7781521" cy="4473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17BE0C-892A-F192-F4E1-CB81F6591F00}"/>
              </a:ext>
            </a:extLst>
          </p:cNvPr>
          <p:cNvSpPr txBox="1"/>
          <p:nvPr/>
        </p:nvSpPr>
        <p:spPr>
          <a:xfrm>
            <a:off x="4054793" y="6123543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https://www.isc2.org/landing/1mcc</a:t>
            </a:r>
          </a:p>
        </p:txBody>
      </p:sp>
    </p:spTree>
    <p:extLst>
      <p:ext uri="{BB962C8B-B14F-4D97-AF65-F5344CB8AC3E}">
        <p14:creationId xmlns:p14="http://schemas.microsoft.com/office/powerpoint/2010/main" val="380788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BBE26-6E9E-70CF-95B4-4D078CEC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C6596-1E57-A57E-2C12-32A6DEA5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19" y="1763941"/>
            <a:ext cx="3734321" cy="3696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BB7D2-1915-9C0C-26D1-80125953D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47" y="1769936"/>
            <a:ext cx="3486637" cy="39248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A3C933-7052-3A91-72C9-3E5E17A3EA1D}"/>
              </a:ext>
            </a:extLst>
          </p:cNvPr>
          <p:cNvSpPr txBox="1">
            <a:spLocks/>
          </p:cNvSpPr>
          <p:nvPr/>
        </p:nvSpPr>
        <p:spPr>
          <a:xfrm>
            <a:off x="838200" y="2279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ISC2 –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Certified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in Cybersecurity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1F824-BA26-BE16-74CF-4E36FB14556E}"/>
              </a:ext>
            </a:extLst>
          </p:cNvPr>
          <p:cNvSpPr txBox="1"/>
          <p:nvPr/>
        </p:nvSpPr>
        <p:spPr>
          <a:xfrm>
            <a:off x="4203383" y="615898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https://www.isc2.org/certifications/cc</a:t>
            </a:r>
          </a:p>
        </p:txBody>
      </p:sp>
    </p:spTree>
    <p:extLst>
      <p:ext uri="{BB962C8B-B14F-4D97-AF65-F5344CB8AC3E}">
        <p14:creationId xmlns:p14="http://schemas.microsoft.com/office/powerpoint/2010/main" val="60489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4AE70-5080-41E4-C89C-AA7C44D5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DAF8A7-EFE8-CD66-E049-A3D7BF100E94}"/>
              </a:ext>
            </a:extLst>
          </p:cNvPr>
          <p:cNvSpPr txBox="1"/>
          <p:nvPr/>
        </p:nvSpPr>
        <p:spPr>
          <a:xfrm>
            <a:off x="4249103" y="6056114"/>
            <a:ext cx="3047047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rgbClr val="C73ECC"/>
                </a:solidFill>
              </a:rPr>
              <a:t>https://www.isc2.org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ED60D-E228-6537-89E9-12EDB45B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35" y="1994534"/>
            <a:ext cx="3371850" cy="33718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24F79C0-13CD-FE3D-441D-1935468C6E51}"/>
              </a:ext>
            </a:extLst>
          </p:cNvPr>
          <p:cNvSpPr txBox="1">
            <a:spLocks/>
          </p:cNvSpPr>
          <p:nvPr/>
        </p:nvSpPr>
        <p:spPr>
          <a:xfrm>
            <a:off x="838200" y="11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ISC2 - Questions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CA6983-014C-4A21-0E44-AF6CA05C1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0" y="1977390"/>
            <a:ext cx="1977390" cy="1977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224AD-F1F2-ED76-1125-F823F69DA592}"/>
              </a:ext>
            </a:extLst>
          </p:cNvPr>
          <p:cNvSpPr txBox="1"/>
          <p:nvPr/>
        </p:nvSpPr>
        <p:spPr>
          <a:xfrm>
            <a:off x="6537959" y="4326254"/>
            <a:ext cx="47120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9D88"/>
                </a:solidFill>
              </a:rPr>
              <a:t>John Lewis, MTT</a:t>
            </a:r>
          </a:p>
          <a:p>
            <a:r>
              <a:rPr lang="en-US">
                <a:solidFill>
                  <a:srgbClr val="FF9D88"/>
                </a:solidFill>
              </a:rPr>
              <a:t>LewisJohn@Microsoft.com </a:t>
            </a:r>
          </a:p>
          <a:p>
            <a:r>
              <a:rPr lang="en-US">
                <a:solidFill>
                  <a:srgbClr val="FF9D88"/>
                </a:solidFill>
              </a:rPr>
              <a:t>https://www.linkedin.com/in/johnlewisprofile </a:t>
            </a:r>
          </a:p>
        </p:txBody>
      </p:sp>
    </p:spTree>
    <p:extLst>
      <p:ext uri="{BB962C8B-B14F-4D97-AF65-F5344CB8AC3E}">
        <p14:creationId xmlns:p14="http://schemas.microsoft.com/office/powerpoint/2010/main" val="1703110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85349-915C-FDC5-2F22-E9C2B91F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A313-F53E-291B-CC70-88A46784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6344800" cy="553998"/>
          </a:xfrm>
        </p:spPr>
        <p:txBody>
          <a:bodyPr/>
          <a:lstStyle/>
          <a:p>
            <a:r>
              <a:rPr lang="en-US">
                <a:cs typeface="Segoe UI"/>
              </a:rPr>
              <a:t>DEI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2ED18-E64F-B9EA-DF3A-F13F8609D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70" y="4310611"/>
            <a:ext cx="5249572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cs typeface="Segoe UI"/>
              </a:rPr>
              <a:t>November </a:t>
            </a:r>
            <a:r>
              <a:rPr lang="en-US">
                <a:cs typeface="Segoe UI"/>
              </a:rPr>
              <a:t>2024</a:t>
            </a:r>
          </a:p>
        </p:txBody>
      </p:sp>
      <p:pic>
        <p:nvPicPr>
          <p:cNvPr id="5" name="Picture 2" descr="Default avatar photo placeholder icon grey Vector Image">
            <a:extLst>
              <a:ext uri="{FF2B5EF4-FFF2-40B4-BE49-F238E27FC236}">
                <a16:creationId xmlns:a16="http://schemas.microsoft.com/office/drawing/2014/main" id="{91D0106D-1031-7AC9-366B-9450AAB40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588263" y="4785692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C3D7E6-6031-DC01-B31B-0E6919FFB3BB}"/>
              </a:ext>
            </a:extLst>
          </p:cNvPr>
          <p:cNvSpPr txBox="1">
            <a:spLocks/>
          </p:cNvSpPr>
          <p:nvPr/>
        </p:nvSpPr>
        <p:spPr>
          <a:xfrm>
            <a:off x="1799888" y="5087685"/>
            <a:ext cx="524957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cs typeface="Segoe UI"/>
              </a:rPr>
              <a:t>Bobbie Russell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96369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85349-915C-FDC5-2F22-E9C2B91F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A313-F53E-291B-CC70-88A46784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6344800" cy="553998"/>
          </a:xfrm>
        </p:spPr>
        <p:txBody>
          <a:bodyPr/>
          <a:lstStyle/>
          <a:p>
            <a:r>
              <a:rPr lang="en-US" dirty="0">
                <a:cs typeface="Segoe UI"/>
              </a:rPr>
              <a:t>Copiloted ILT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2ED18-E64F-B9EA-DF3A-F13F8609D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70" y="4310611"/>
            <a:ext cx="5249572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cs typeface="Segoe UI"/>
              </a:rPr>
              <a:t>November </a:t>
            </a:r>
            <a:r>
              <a:rPr lang="en-US">
                <a:cs typeface="Segoe UI"/>
              </a:rPr>
              <a:t>2024</a:t>
            </a:r>
          </a:p>
        </p:txBody>
      </p:sp>
      <p:pic>
        <p:nvPicPr>
          <p:cNvPr id="5" name="Picture 2" descr="Default avatar photo placeholder icon grey Vector Image">
            <a:extLst>
              <a:ext uri="{FF2B5EF4-FFF2-40B4-BE49-F238E27FC236}">
                <a16:creationId xmlns:a16="http://schemas.microsoft.com/office/drawing/2014/main" id="{91D0106D-1031-7AC9-366B-9450AAB40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588263" y="4785692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C3D7E6-6031-DC01-B31B-0E6919FFB3BB}"/>
              </a:ext>
            </a:extLst>
          </p:cNvPr>
          <p:cNvSpPr txBox="1">
            <a:spLocks/>
          </p:cNvSpPr>
          <p:nvPr/>
        </p:nvSpPr>
        <p:spPr>
          <a:xfrm>
            <a:off x="1799888" y="5087685"/>
            <a:ext cx="524957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cs typeface="Segoe UI"/>
              </a:rPr>
              <a:t>Elias Estevao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97A3B-AF78-E2EA-D920-2B8E9D9C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2036-005A-9B38-2199-673637BA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25541"/>
            <a:ext cx="6344800" cy="1107996"/>
          </a:xfrm>
        </p:spPr>
        <p:txBody>
          <a:bodyPr/>
          <a:lstStyle/>
          <a:p>
            <a:r>
              <a:rPr lang="en-US" dirty="0">
                <a:cs typeface="Segoe UI"/>
              </a:rPr>
              <a:t>Culture Club – Holiday Memories Photo Album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A238A-E0BB-7050-2E97-78896D5259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70" y="4310611"/>
            <a:ext cx="5249572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cs typeface="Segoe UI"/>
              </a:rPr>
              <a:t>November </a:t>
            </a:r>
            <a:r>
              <a:rPr lang="en-US">
                <a:cs typeface="Segoe UI"/>
              </a:rPr>
              <a:t>2024</a:t>
            </a:r>
          </a:p>
        </p:txBody>
      </p:sp>
      <p:pic>
        <p:nvPicPr>
          <p:cNvPr id="5" name="Picture 2" descr="Default avatar photo placeholder icon grey Vector Image">
            <a:extLst>
              <a:ext uri="{FF2B5EF4-FFF2-40B4-BE49-F238E27FC236}">
                <a16:creationId xmlns:a16="http://schemas.microsoft.com/office/drawing/2014/main" id="{8E4B52C0-5C47-D85D-2428-1F2A6246A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588263" y="4785692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74DB79-8611-2E34-C11F-C3F179E0734F}"/>
              </a:ext>
            </a:extLst>
          </p:cNvPr>
          <p:cNvSpPr txBox="1">
            <a:spLocks/>
          </p:cNvSpPr>
          <p:nvPr/>
        </p:nvSpPr>
        <p:spPr>
          <a:xfrm>
            <a:off x="1799888" y="5087685"/>
            <a:ext cx="524957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cs typeface="Segoe UI"/>
              </a:rPr>
              <a:t>Peter De Tender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85349-915C-FDC5-2F22-E9C2B91F1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A313-F53E-291B-CC70-88A46784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6344800" cy="553998"/>
          </a:xfrm>
        </p:spPr>
        <p:txBody>
          <a:bodyPr/>
          <a:lstStyle/>
          <a:p>
            <a:r>
              <a:rPr lang="en-US">
                <a:cs typeface="Segoe UI"/>
              </a:rPr>
              <a:t>Open Mic / Q &amp; 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2ED18-E64F-B9EA-DF3A-F13F8609D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70" y="4310611"/>
            <a:ext cx="5249572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cs typeface="Segoe UI"/>
              </a:rPr>
              <a:t>November </a:t>
            </a:r>
            <a:r>
              <a:rPr lang="en-US">
                <a:cs typeface="Segoe UI"/>
              </a:rPr>
              <a:t>2024</a:t>
            </a:r>
          </a:p>
        </p:txBody>
      </p:sp>
      <p:pic>
        <p:nvPicPr>
          <p:cNvPr id="5" name="Picture 2" descr="Default avatar photo placeholder icon grey Vector Image">
            <a:extLst>
              <a:ext uri="{FF2B5EF4-FFF2-40B4-BE49-F238E27FC236}">
                <a16:creationId xmlns:a16="http://schemas.microsoft.com/office/drawing/2014/main" id="{91D0106D-1031-7AC9-366B-9450AAB40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588263" y="4785692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C3D7E6-6031-DC01-B31B-0E6919FFB3BB}"/>
              </a:ext>
            </a:extLst>
          </p:cNvPr>
          <p:cNvSpPr txBox="1">
            <a:spLocks/>
          </p:cNvSpPr>
          <p:nvPr/>
        </p:nvSpPr>
        <p:spPr>
          <a:xfrm>
            <a:off x="1799888" y="5087685"/>
            <a:ext cx="524957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cs typeface="Segoe UI"/>
              </a:rPr>
              <a:t>Americas MTTs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pic>
        <p:nvPicPr>
          <p:cNvPr id="4" name="Picture 3" descr="A colorful logo with text&#10;&#10;Description automatically generated">
            <a:extLst>
              <a:ext uri="{FF2B5EF4-FFF2-40B4-BE49-F238E27FC236}">
                <a16:creationId xmlns:a16="http://schemas.microsoft.com/office/drawing/2014/main" id="{1D5FB110-BBBE-4820-83F6-0C7517693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r="7283"/>
          <a:stretch/>
        </p:blipFill>
        <p:spPr>
          <a:xfrm>
            <a:off x="1" y="10"/>
            <a:ext cx="6095237" cy="6857991"/>
          </a:xfrm>
          <a:custGeom>
            <a:avLst/>
            <a:gdLst/>
            <a:ahLst/>
            <a:cxnLst/>
            <a:rect l="l" t="t" r="r" b="b"/>
            <a:pathLst>
              <a:path w="6095237" h="6858001">
                <a:moveTo>
                  <a:pt x="0" y="3333751"/>
                </a:moveTo>
                <a:lnTo>
                  <a:pt x="5699134" y="3333751"/>
                </a:lnTo>
                <a:lnTo>
                  <a:pt x="5698528" y="3357461"/>
                </a:lnTo>
                <a:lnTo>
                  <a:pt x="5695762" y="3365728"/>
                </a:lnTo>
                <a:lnTo>
                  <a:pt x="5684739" y="3398677"/>
                </a:lnTo>
                <a:cubicBezTo>
                  <a:pt x="5672547" y="3424765"/>
                  <a:pt x="5673881" y="3457327"/>
                  <a:pt x="5669119" y="3486946"/>
                </a:cubicBezTo>
                <a:cubicBezTo>
                  <a:pt x="5667404" y="3497439"/>
                  <a:pt x="5664785" y="3507933"/>
                  <a:pt x="5662594" y="3518451"/>
                </a:cubicBezTo>
                <a:lnTo>
                  <a:pt x="5661870" y="3524252"/>
                </a:lnTo>
                <a:lnTo>
                  <a:pt x="5658641" y="3550106"/>
                </a:lnTo>
                <a:cubicBezTo>
                  <a:pt x="5658641" y="3576391"/>
                  <a:pt x="5664737" y="3602478"/>
                  <a:pt x="5667023" y="3628959"/>
                </a:cubicBezTo>
                <a:cubicBezTo>
                  <a:pt x="5668927" y="3649555"/>
                  <a:pt x="5668165" y="3670544"/>
                  <a:pt x="5670451" y="3691138"/>
                </a:cubicBezTo>
                <a:cubicBezTo>
                  <a:pt x="5672167" y="3708009"/>
                  <a:pt x="5676547" y="3724680"/>
                  <a:pt x="5680167" y="3741353"/>
                </a:cubicBezTo>
                <a:cubicBezTo>
                  <a:pt x="5680834" y="3744394"/>
                  <a:pt x="5682454" y="3747434"/>
                  <a:pt x="5683811" y="3750401"/>
                </a:cubicBezTo>
                <a:lnTo>
                  <a:pt x="5685192" y="3756135"/>
                </a:lnTo>
                <a:lnTo>
                  <a:pt x="5713812" y="3748730"/>
                </a:lnTo>
                <a:lnTo>
                  <a:pt x="5714043" y="3748682"/>
                </a:lnTo>
                <a:lnTo>
                  <a:pt x="5713813" y="3748731"/>
                </a:lnTo>
                <a:lnTo>
                  <a:pt x="5685193" y="3756136"/>
                </a:lnTo>
                <a:lnTo>
                  <a:pt x="5685885" y="3759007"/>
                </a:lnTo>
                <a:cubicBezTo>
                  <a:pt x="5677692" y="3813538"/>
                  <a:pt x="5714269" y="3852768"/>
                  <a:pt x="5730462" y="3898864"/>
                </a:cubicBezTo>
                <a:cubicBezTo>
                  <a:pt x="5747609" y="3947314"/>
                  <a:pt x="5773897" y="3994194"/>
                  <a:pt x="5766087" y="4048330"/>
                </a:cubicBezTo>
                <a:cubicBezTo>
                  <a:pt x="5761325" y="4081088"/>
                  <a:pt x="5750275" y="4112668"/>
                  <a:pt x="5743606" y="4145230"/>
                </a:cubicBezTo>
                <a:cubicBezTo>
                  <a:pt x="5741320" y="4156803"/>
                  <a:pt x="5741702" y="4169748"/>
                  <a:pt x="5743988" y="4181322"/>
                </a:cubicBezTo>
                <a:cubicBezTo>
                  <a:pt x="5754467" y="4237224"/>
                  <a:pt x="5755991" y="4292342"/>
                  <a:pt x="5738844" y="4347267"/>
                </a:cubicBezTo>
                <a:cubicBezTo>
                  <a:pt x="5735986" y="4356680"/>
                  <a:pt x="5733320" y="4366684"/>
                  <a:pt x="5733320" y="4376493"/>
                </a:cubicBezTo>
                <a:cubicBezTo>
                  <a:pt x="5733320" y="4430237"/>
                  <a:pt x="5737320" y="4483001"/>
                  <a:pt x="5755991" y="4534394"/>
                </a:cubicBezTo>
                <a:cubicBezTo>
                  <a:pt x="5762277" y="4551655"/>
                  <a:pt x="5758277" y="4572644"/>
                  <a:pt x="5759801" y="4591670"/>
                </a:cubicBezTo>
                <a:cubicBezTo>
                  <a:pt x="5761133" y="4609322"/>
                  <a:pt x="5761705" y="4627369"/>
                  <a:pt x="5766087" y="4644434"/>
                </a:cubicBezTo>
                <a:cubicBezTo>
                  <a:pt x="5772563" y="4669346"/>
                  <a:pt x="5773325" y="4692491"/>
                  <a:pt x="5767611" y="4718187"/>
                </a:cubicBezTo>
                <a:cubicBezTo>
                  <a:pt x="5762277" y="4742705"/>
                  <a:pt x="5764943" y="4769186"/>
                  <a:pt x="5764753" y="4794687"/>
                </a:cubicBezTo>
                <a:cubicBezTo>
                  <a:pt x="5764563" y="4823128"/>
                  <a:pt x="5764373" y="4851570"/>
                  <a:pt x="5765325" y="4880011"/>
                </a:cubicBezTo>
                <a:cubicBezTo>
                  <a:pt x="5765705" y="4891388"/>
                  <a:pt x="5773325" y="4904334"/>
                  <a:pt x="5770277" y="4913751"/>
                </a:cubicBezTo>
                <a:cubicBezTo>
                  <a:pt x="5759991" y="4944153"/>
                  <a:pt x="5772373" y="4974557"/>
                  <a:pt x="5766849" y="5004959"/>
                </a:cubicBezTo>
                <a:cubicBezTo>
                  <a:pt x="5763991" y="5019868"/>
                  <a:pt x="5771801" y="5036736"/>
                  <a:pt x="5772563" y="5052820"/>
                </a:cubicBezTo>
                <a:cubicBezTo>
                  <a:pt x="5773897" y="5079104"/>
                  <a:pt x="5773325" y="5105388"/>
                  <a:pt x="5773707" y="5131673"/>
                </a:cubicBezTo>
                <a:cubicBezTo>
                  <a:pt x="5773897" y="5140304"/>
                  <a:pt x="5774659" y="5148739"/>
                  <a:pt x="5775042" y="5157370"/>
                </a:cubicBezTo>
                <a:cubicBezTo>
                  <a:pt x="5775422" y="5165020"/>
                  <a:pt x="5777136" y="5173061"/>
                  <a:pt x="5775804" y="5180319"/>
                </a:cubicBezTo>
                <a:cubicBezTo>
                  <a:pt x="5771039" y="5206604"/>
                  <a:pt x="5763229" y="5232496"/>
                  <a:pt x="5760181" y="5258975"/>
                </a:cubicBezTo>
                <a:cubicBezTo>
                  <a:pt x="5757515" y="5281924"/>
                  <a:pt x="5761133" y="5305660"/>
                  <a:pt x="5759229" y="5328805"/>
                </a:cubicBezTo>
                <a:cubicBezTo>
                  <a:pt x="5755991" y="5369604"/>
                  <a:pt x="5750275" y="5410403"/>
                  <a:pt x="5746655" y="5451203"/>
                </a:cubicBezTo>
                <a:cubicBezTo>
                  <a:pt x="5745893" y="5460031"/>
                  <a:pt x="5750657" y="5469249"/>
                  <a:pt x="5751037" y="5478272"/>
                </a:cubicBezTo>
                <a:cubicBezTo>
                  <a:pt x="5751989" y="5506518"/>
                  <a:pt x="5752181" y="5534764"/>
                  <a:pt x="5752751" y="5563010"/>
                </a:cubicBezTo>
                <a:cubicBezTo>
                  <a:pt x="5752943" y="5579094"/>
                  <a:pt x="5752371" y="5595374"/>
                  <a:pt x="5754085" y="5611265"/>
                </a:cubicBezTo>
                <a:cubicBezTo>
                  <a:pt x="5756371" y="5632250"/>
                  <a:pt x="5759801" y="5651277"/>
                  <a:pt x="5744941" y="5670892"/>
                </a:cubicBezTo>
                <a:cubicBezTo>
                  <a:pt x="5721890" y="5701101"/>
                  <a:pt x="5730844" y="5739546"/>
                  <a:pt x="5725510" y="5774460"/>
                </a:cubicBezTo>
                <a:cubicBezTo>
                  <a:pt x="5724176" y="5783484"/>
                  <a:pt x="5723986" y="5792704"/>
                  <a:pt x="5722462" y="5801726"/>
                </a:cubicBezTo>
                <a:cubicBezTo>
                  <a:pt x="5719604" y="5818399"/>
                  <a:pt x="5716366" y="5834874"/>
                  <a:pt x="5713125" y="5851549"/>
                </a:cubicBezTo>
                <a:cubicBezTo>
                  <a:pt x="5712555" y="5854490"/>
                  <a:pt x="5712363" y="5857824"/>
                  <a:pt x="5711411" y="5860571"/>
                </a:cubicBezTo>
                <a:cubicBezTo>
                  <a:pt x="5703411" y="5885876"/>
                  <a:pt x="5694267" y="5910785"/>
                  <a:pt x="5687789" y="5936481"/>
                </a:cubicBezTo>
                <a:cubicBezTo>
                  <a:pt x="5684550" y="5949036"/>
                  <a:pt x="5684168" y="5962962"/>
                  <a:pt x="5685885" y="5975908"/>
                </a:cubicBezTo>
                <a:cubicBezTo>
                  <a:pt x="5690837" y="6013764"/>
                  <a:pt x="5692933" y="6051230"/>
                  <a:pt x="5685693" y="6089284"/>
                </a:cubicBezTo>
                <a:cubicBezTo>
                  <a:pt x="5682836" y="6104387"/>
                  <a:pt x="5687599" y="6121257"/>
                  <a:pt x="5689313" y="6137341"/>
                </a:cubicBezTo>
                <a:cubicBezTo>
                  <a:pt x="5693885" y="6175786"/>
                  <a:pt x="5698839" y="6214231"/>
                  <a:pt x="5703219" y="6252873"/>
                </a:cubicBezTo>
                <a:cubicBezTo>
                  <a:pt x="5705887" y="6277000"/>
                  <a:pt x="5707411" y="6301323"/>
                  <a:pt x="5710077" y="6325450"/>
                </a:cubicBezTo>
                <a:cubicBezTo>
                  <a:pt x="5713317" y="6353302"/>
                  <a:pt x="5718270" y="6380959"/>
                  <a:pt x="5720938" y="6408814"/>
                </a:cubicBezTo>
                <a:cubicBezTo>
                  <a:pt x="5723986" y="6440589"/>
                  <a:pt x="5724556" y="6472562"/>
                  <a:pt x="5727796" y="6504338"/>
                </a:cubicBezTo>
                <a:cubicBezTo>
                  <a:pt x="5734082" y="6562401"/>
                  <a:pt x="5741512" y="6620265"/>
                  <a:pt x="5748561" y="6678324"/>
                </a:cubicBezTo>
                <a:cubicBezTo>
                  <a:pt x="5755419" y="6734620"/>
                  <a:pt x="5761515" y="6790916"/>
                  <a:pt x="5770087" y="6846819"/>
                </a:cubicBezTo>
                <a:lnTo>
                  <a:pt x="5772929" y="6858001"/>
                </a:lnTo>
                <a:lnTo>
                  <a:pt x="0" y="6858001"/>
                </a:lnTo>
                <a:lnTo>
                  <a:pt x="0" y="3524252"/>
                </a:lnTo>
                <a:close/>
                <a:moveTo>
                  <a:pt x="0" y="0"/>
                </a:moveTo>
                <a:lnTo>
                  <a:pt x="6019574" y="0"/>
                </a:lnTo>
                <a:lnTo>
                  <a:pt x="6029175" y="80583"/>
                </a:lnTo>
                <a:cubicBezTo>
                  <a:pt x="6030319" y="88822"/>
                  <a:pt x="6032413" y="98237"/>
                  <a:pt x="6037177" y="104514"/>
                </a:cubicBezTo>
                <a:cubicBezTo>
                  <a:pt x="6069182" y="147470"/>
                  <a:pt x="6078135" y="199649"/>
                  <a:pt x="6075089" y="249272"/>
                </a:cubicBezTo>
                <a:cubicBezTo>
                  <a:pt x="6072800" y="288308"/>
                  <a:pt x="6071086" y="326557"/>
                  <a:pt x="6074324" y="365198"/>
                </a:cubicBezTo>
                <a:cubicBezTo>
                  <a:pt x="6074516" y="368141"/>
                  <a:pt x="6074134" y="372064"/>
                  <a:pt x="6072610" y="374220"/>
                </a:cubicBezTo>
                <a:cubicBezTo>
                  <a:pt x="6062514" y="387559"/>
                  <a:pt x="6061752" y="401485"/>
                  <a:pt x="6060038" y="418552"/>
                </a:cubicBezTo>
                <a:cubicBezTo>
                  <a:pt x="6057560" y="442679"/>
                  <a:pt x="6059276" y="464843"/>
                  <a:pt x="6063466" y="487205"/>
                </a:cubicBezTo>
                <a:cubicBezTo>
                  <a:pt x="6066514" y="503486"/>
                  <a:pt x="6072800" y="519961"/>
                  <a:pt x="6080803" y="534478"/>
                </a:cubicBezTo>
                <a:cubicBezTo>
                  <a:pt x="6092043" y="554679"/>
                  <a:pt x="6096423" y="574101"/>
                  <a:pt x="6081565" y="593322"/>
                </a:cubicBezTo>
                <a:cubicBezTo>
                  <a:pt x="6065752" y="614113"/>
                  <a:pt x="6071276" y="637652"/>
                  <a:pt x="6070706" y="660603"/>
                </a:cubicBezTo>
                <a:cubicBezTo>
                  <a:pt x="6070514" y="670605"/>
                  <a:pt x="6070896" y="681198"/>
                  <a:pt x="6068420" y="690809"/>
                </a:cubicBezTo>
                <a:cubicBezTo>
                  <a:pt x="6061370" y="718661"/>
                  <a:pt x="6050702" y="745535"/>
                  <a:pt x="6045940" y="773781"/>
                </a:cubicBezTo>
                <a:cubicBezTo>
                  <a:pt x="6043273" y="789474"/>
                  <a:pt x="6048036" y="806930"/>
                  <a:pt x="6051464" y="823213"/>
                </a:cubicBezTo>
                <a:cubicBezTo>
                  <a:pt x="6055084" y="839689"/>
                  <a:pt x="6060608" y="855968"/>
                  <a:pt x="6066324" y="871859"/>
                </a:cubicBezTo>
                <a:cubicBezTo>
                  <a:pt x="6070134" y="882645"/>
                  <a:pt x="6073754" y="894414"/>
                  <a:pt x="6080613" y="903045"/>
                </a:cubicBezTo>
                <a:cubicBezTo>
                  <a:pt x="6096233" y="922662"/>
                  <a:pt x="6098901" y="942864"/>
                  <a:pt x="6090709" y="966011"/>
                </a:cubicBezTo>
                <a:cubicBezTo>
                  <a:pt x="6089375" y="969541"/>
                  <a:pt x="6089375" y="973659"/>
                  <a:pt x="6089185" y="977582"/>
                </a:cubicBezTo>
                <a:cubicBezTo>
                  <a:pt x="6085185" y="1040355"/>
                  <a:pt x="6082707" y="1103121"/>
                  <a:pt x="6076611" y="1165498"/>
                </a:cubicBezTo>
                <a:cubicBezTo>
                  <a:pt x="6074134" y="1190799"/>
                  <a:pt x="6063276" y="1215122"/>
                  <a:pt x="6056418" y="1240034"/>
                </a:cubicBezTo>
                <a:cubicBezTo>
                  <a:pt x="6055084" y="1245135"/>
                  <a:pt x="6052988" y="1250824"/>
                  <a:pt x="6053942" y="1255923"/>
                </a:cubicBezTo>
                <a:cubicBezTo>
                  <a:pt x="6063466" y="1311432"/>
                  <a:pt x="6049560" y="1363414"/>
                  <a:pt x="6031271" y="1414609"/>
                </a:cubicBezTo>
                <a:cubicBezTo>
                  <a:pt x="6029365" y="1419903"/>
                  <a:pt x="6029937" y="1426376"/>
                  <a:pt x="6030319" y="1432262"/>
                </a:cubicBezTo>
                <a:cubicBezTo>
                  <a:pt x="6031651" y="1448740"/>
                  <a:pt x="6038319" y="1466588"/>
                  <a:pt x="6034319" y="1481495"/>
                </a:cubicBezTo>
                <a:cubicBezTo>
                  <a:pt x="6023269" y="1521118"/>
                  <a:pt x="6009934" y="1560348"/>
                  <a:pt x="5993170" y="1597617"/>
                </a:cubicBezTo>
                <a:cubicBezTo>
                  <a:pt x="5976215" y="1635476"/>
                  <a:pt x="5961927" y="1670585"/>
                  <a:pt x="5979071" y="1713934"/>
                </a:cubicBezTo>
                <a:cubicBezTo>
                  <a:pt x="5986312" y="1732372"/>
                  <a:pt x="5981167" y="1756694"/>
                  <a:pt x="5979263" y="1777881"/>
                </a:cubicBezTo>
                <a:cubicBezTo>
                  <a:pt x="5977739" y="1793374"/>
                  <a:pt x="5969165" y="1808282"/>
                  <a:pt x="5969165" y="1823583"/>
                </a:cubicBezTo>
                <a:cubicBezTo>
                  <a:pt x="5969165" y="1864385"/>
                  <a:pt x="5959069" y="1900670"/>
                  <a:pt x="5938494" y="1935977"/>
                </a:cubicBezTo>
                <a:cubicBezTo>
                  <a:pt x="5930494" y="1949711"/>
                  <a:pt x="5935828" y="1971091"/>
                  <a:pt x="5933732" y="1988939"/>
                </a:cubicBezTo>
                <a:cubicBezTo>
                  <a:pt x="5931256" y="2007771"/>
                  <a:pt x="5928970" y="2027187"/>
                  <a:pt x="5923443" y="2045235"/>
                </a:cubicBezTo>
                <a:cubicBezTo>
                  <a:pt x="5908965" y="2091918"/>
                  <a:pt x="5892582" y="2138014"/>
                  <a:pt x="5877342" y="2184501"/>
                </a:cubicBezTo>
                <a:cubicBezTo>
                  <a:pt x="5864767" y="2222749"/>
                  <a:pt x="5874674" y="2260413"/>
                  <a:pt x="5880008" y="2298269"/>
                </a:cubicBezTo>
                <a:cubicBezTo>
                  <a:pt x="5883438" y="2322005"/>
                  <a:pt x="5891630" y="2344167"/>
                  <a:pt x="5879438" y="2370844"/>
                </a:cubicBezTo>
                <a:cubicBezTo>
                  <a:pt x="5867816" y="2396344"/>
                  <a:pt x="5870484" y="2428709"/>
                  <a:pt x="5864197" y="2457348"/>
                </a:cubicBezTo>
                <a:cubicBezTo>
                  <a:pt x="5858863" y="2481477"/>
                  <a:pt x="5850289" y="2504816"/>
                  <a:pt x="5841907" y="2528158"/>
                </a:cubicBezTo>
                <a:cubicBezTo>
                  <a:pt x="5830476" y="2559935"/>
                  <a:pt x="5818476" y="2591317"/>
                  <a:pt x="5824190" y="2626038"/>
                </a:cubicBezTo>
                <a:cubicBezTo>
                  <a:pt x="5830668" y="2665466"/>
                  <a:pt x="5806284" y="2692532"/>
                  <a:pt x="5790089" y="2723527"/>
                </a:cubicBezTo>
                <a:cubicBezTo>
                  <a:pt x="5779041" y="2744906"/>
                  <a:pt x="5770848" y="2768247"/>
                  <a:pt x="5763990" y="2791590"/>
                </a:cubicBezTo>
                <a:cubicBezTo>
                  <a:pt x="5755036" y="2822776"/>
                  <a:pt x="5749702" y="2854945"/>
                  <a:pt x="5740939" y="2886329"/>
                </a:cubicBezTo>
                <a:cubicBezTo>
                  <a:pt x="5727795" y="2933799"/>
                  <a:pt x="5717507" y="2981857"/>
                  <a:pt x="5724747" y="3031285"/>
                </a:cubicBezTo>
                <a:cubicBezTo>
                  <a:pt x="5727985" y="3054039"/>
                  <a:pt x="5727795" y="3075225"/>
                  <a:pt x="5723031" y="3097977"/>
                </a:cubicBezTo>
                <a:cubicBezTo>
                  <a:pt x="5715221" y="3135244"/>
                  <a:pt x="5714268" y="3173494"/>
                  <a:pt x="5685122" y="3203506"/>
                </a:cubicBezTo>
                <a:cubicBezTo>
                  <a:pt x="5674833" y="3214098"/>
                  <a:pt x="5672167" y="3233124"/>
                  <a:pt x="5666833" y="3248621"/>
                </a:cubicBezTo>
                <a:cubicBezTo>
                  <a:pt x="5660545" y="3266470"/>
                  <a:pt x="5663785" y="3279612"/>
                  <a:pt x="5682073" y="3289224"/>
                </a:cubicBezTo>
                <a:cubicBezTo>
                  <a:pt x="5690264" y="3293538"/>
                  <a:pt x="5698266" y="3305897"/>
                  <a:pt x="5699600" y="3315508"/>
                </a:cubicBezTo>
                <a:lnTo>
                  <a:pt x="5699134" y="3333750"/>
                </a:lnTo>
                <a:lnTo>
                  <a:pt x="0" y="333375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233E20F-E4BD-4A57-891E-213F818C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C5B3933-E1FD-4A72-AFB7-D9D0AD987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pic>
        <p:nvPicPr>
          <p:cNvPr id="6" name="Picture 5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BE1C0F7B-7409-E860-A744-362A7E7D1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79" y="1535426"/>
            <a:ext cx="1371600" cy="1371600"/>
          </a:xfrm>
          <a:prstGeom prst="ellipse">
            <a:avLst/>
          </a:prstGeom>
        </p:spPr>
      </p:pic>
      <p:pic>
        <p:nvPicPr>
          <p:cNvPr id="8" name="Picture 7" descr="A person in a suit with his arms crossed&#10;&#10;Description automatically generated">
            <a:extLst>
              <a:ext uri="{FF2B5EF4-FFF2-40B4-BE49-F238E27FC236}">
                <a16:creationId xmlns:a16="http://schemas.microsoft.com/office/drawing/2014/main" id="{9793F111-D469-ACC6-8641-26B62EFD54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38" y="3674246"/>
            <a:ext cx="1371600" cy="1371600"/>
          </a:xfrm>
          <a:prstGeom prst="ellipse">
            <a:avLst/>
          </a:prstGeom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E77D1CF3-E05F-19EE-62DD-C532BBE047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98" y="1488155"/>
            <a:ext cx="1371600" cy="1371600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D1F65-869E-311E-9CDA-7EDF85C2367A}"/>
              </a:ext>
            </a:extLst>
          </p:cNvPr>
          <p:cNvSpPr txBox="1"/>
          <p:nvPr/>
        </p:nvSpPr>
        <p:spPr>
          <a:xfrm>
            <a:off x="6932438" y="3010266"/>
            <a:ext cx="1172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/>
                <a:cs typeface="Segoe UI Semibold"/>
              </a:rPr>
              <a:t>Jaqueline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9DAEA-17F4-F2B0-A0B1-2E90BEFBAD2E}"/>
              </a:ext>
            </a:extLst>
          </p:cNvPr>
          <p:cNvSpPr txBox="1"/>
          <p:nvPr/>
        </p:nvSpPr>
        <p:spPr>
          <a:xfrm>
            <a:off x="8780529" y="3034304"/>
            <a:ext cx="1013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/>
                <a:cs typeface="Segoe UI Semibold"/>
              </a:rPr>
              <a:t>Sarah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DEDB41-E9F4-2AFF-7DD8-788526BE9925}"/>
              </a:ext>
            </a:extLst>
          </p:cNvPr>
          <p:cNvSpPr txBox="1"/>
          <p:nvPr/>
        </p:nvSpPr>
        <p:spPr>
          <a:xfrm>
            <a:off x="7091188" y="5173124"/>
            <a:ext cx="1013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/>
                <a:cs typeface="Segoe UI Semibold"/>
              </a:rPr>
              <a:t>Renato</a:t>
            </a:r>
            <a:endParaRPr lang="en-US">
              <a:solidFill>
                <a:schemeClr val="bg1"/>
              </a:solidFill>
              <a:latin typeface="Arial Nova Cond"/>
              <a:cs typeface="Segoe UI Semi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DD4808-00A3-48A6-E4CB-A66E423B9793}"/>
              </a:ext>
            </a:extLst>
          </p:cNvPr>
          <p:cNvSpPr txBox="1"/>
          <p:nvPr/>
        </p:nvSpPr>
        <p:spPr>
          <a:xfrm>
            <a:off x="8873952" y="5137908"/>
            <a:ext cx="1013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/>
                <a:cs typeface="Segoe UI Semibold"/>
              </a:rPr>
              <a:t>Peter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1B8725-FE3B-75DF-0C26-41EAA2A52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926" y="3639029"/>
            <a:ext cx="1335505" cy="1371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093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D303-E1AF-EC3D-8E1F-7B3E77F70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09812"/>
            <a:ext cx="3182027" cy="553998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71D6E-898E-B9B6-53B3-627FC339B9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6680" y="1936283"/>
            <a:ext cx="8085320" cy="3877985"/>
          </a:xfrm>
        </p:spPr>
        <p:txBody>
          <a:bodyPr/>
          <a:lstStyle/>
          <a:p>
            <a:pPr>
              <a:buFont typeface="Arial" panose="05000000000000000000" pitchFamily="2" charset="2"/>
              <a:buChar char="•"/>
            </a:pPr>
            <a:r>
              <a:rPr lang="en-US" sz="2000" b="1" dirty="0">
                <a:cs typeface="Segoe UI"/>
              </a:rPr>
              <a:t>Missing Sync Week Too?  </a:t>
            </a:r>
            <a:r>
              <a:rPr lang="en-US" sz="2000" dirty="0">
                <a:cs typeface="Segoe UI"/>
              </a:rPr>
              <a:t>– Peter De Tender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000" b="1" dirty="0">
                <a:cs typeface="Segoe UI"/>
              </a:rPr>
              <a:t>MTT Anniversaries </a:t>
            </a:r>
            <a:r>
              <a:rPr lang="en-US" sz="2000" dirty="0">
                <a:cs typeface="Segoe UI"/>
              </a:rPr>
              <a:t>– Peter De Tender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000" b="1" dirty="0">
                <a:cs typeface="Segoe UI"/>
              </a:rPr>
              <a:t>Rhythm Of The Business </a:t>
            </a:r>
            <a:r>
              <a:rPr lang="en-US" sz="2000" dirty="0">
                <a:cs typeface="Segoe UI"/>
              </a:rPr>
              <a:t>– Americas Managers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000" b="1" dirty="0">
                <a:cs typeface="Segoe UI"/>
              </a:rPr>
              <a:t>Executive Immersion Experience </a:t>
            </a:r>
            <a:r>
              <a:rPr lang="en-US" sz="2000" dirty="0">
                <a:cs typeface="Segoe UI"/>
              </a:rPr>
              <a:t>– Chris Henley/Elias Estevao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000" b="1" dirty="0">
                <a:cs typeface="Segoe UI"/>
              </a:rPr>
              <a:t>ISC2 – </a:t>
            </a:r>
            <a:r>
              <a:rPr lang="en-US" sz="2000" dirty="0">
                <a:cs typeface="Segoe UI"/>
              </a:rPr>
              <a:t>John Lewis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000" b="1" dirty="0">
                <a:cs typeface="Segoe UI"/>
              </a:rPr>
              <a:t>DEI </a:t>
            </a:r>
            <a:r>
              <a:rPr lang="en-US" sz="2000" dirty="0">
                <a:cs typeface="Segoe UI"/>
              </a:rPr>
              <a:t>– Bobbie Russell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000" b="1" dirty="0">
                <a:cs typeface="Segoe UI"/>
              </a:rPr>
              <a:t>Copiloted ILT </a:t>
            </a:r>
            <a:r>
              <a:rPr lang="en-US" sz="2000" dirty="0">
                <a:cs typeface="Segoe UI"/>
              </a:rPr>
              <a:t>– Elias Estevao</a:t>
            </a:r>
            <a:endParaRPr lang="en-US" sz="2000" b="1" dirty="0">
              <a:cs typeface="Segoe UI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US" sz="2000" b="1" dirty="0">
                <a:cs typeface="Segoe UI"/>
              </a:rPr>
              <a:t>Holiday Memories </a:t>
            </a:r>
            <a:r>
              <a:rPr lang="en-US" sz="2000" dirty="0">
                <a:cs typeface="Segoe UI"/>
              </a:rPr>
              <a:t>– Culture Club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sz="2000" b="1" dirty="0">
                <a:cs typeface="Segoe UI"/>
              </a:rPr>
              <a:t>Open Mic / Q &amp; A </a:t>
            </a:r>
            <a:r>
              <a:rPr lang="en-US" sz="2000" dirty="0">
                <a:cs typeface="Segoe UI"/>
              </a:rPr>
              <a:t>– MTT Americas</a:t>
            </a:r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99357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339" descr="People mosiac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7BBDEA-389C-44C4-9DFF-988D9DA6A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82933" y="21408"/>
            <a:ext cx="12212193" cy="6858001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9" name="MS logo white - EMF" descr="Microsoft logo, white version">
            <a:extLst>
              <a:ext uri="{FF2B5EF4-FFF2-40B4-BE49-F238E27FC236}">
                <a16:creationId xmlns:a16="http://schemas.microsoft.com/office/drawing/2014/main" id="{22983379-6DF3-4247-A166-3077382A9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68FE45A-DA26-7D4A-7691-62F636C39E0E}"/>
              </a:ext>
            </a:extLst>
          </p:cNvPr>
          <p:cNvSpPr txBox="1">
            <a:spLocks/>
          </p:cNvSpPr>
          <p:nvPr/>
        </p:nvSpPr>
        <p:spPr>
          <a:xfrm>
            <a:off x="1681054" y="1394553"/>
            <a:ext cx="11457190" cy="1620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80118" indent="-280118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lang="en-US" sz="2000" b="0" kern="1200" cap="none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43519" indent="-280118" algn="l" defTabSz="49860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606919" indent="-280118" algn="l" defTabSz="49860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771879" indent="-280118" algn="l" defTabSz="49860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994410" indent="0" algn="l" defTabSz="498603" rtl="0" eaLnBrk="1" latinLnBrk="0" hangingPunct="1">
              <a:spcBef>
                <a:spcPct val="20000"/>
              </a:spcBef>
              <a:buFont typeface="Arial"/>
              <a:buNone/>
              <a:defRPr sz="13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2316" indent="-249301" algn="l" defTabSz="498603" rtl="0" eaLnBrk="1" latinLnBrk="0" hangingPunct="1">
              <a:spcBef>
                <a:spcPct val="20000"/>
              </a:spcBef>
              <a:buFont typeface="Arial"/>
              <a:buChar char="•"/>
              <a:defRPr sz="2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0917" indent="-249301" algn="l" defTabSz="498603" rtl="0" eaLnBrk="1" latinLnBrk="0" hangingPunct="1">
              <a:spcBef>
                <a:spcPct val="20000"/>
              </a:spcBef>
              <a:buFont typeface="Arial"/>
              <a:buChar char="•"/>
              <a:defRPr sz="2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9518" indent="-249301" algn="l" defTabSz="498603" rtl="0" eaLnBrk="1" latinLnBrk="0" hangingPunct="1">
              <a:spcBef>
                <a:spcPct val="20000"/>
              </a:spcBef>
              <a:buFont typeface="Arial"/>
              <a:buChar char="•"/>
              <a:defRPr sz="2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8121" indent="-249301" algn="l" defTabSz="498603" rtl="0" eaLnBrk="1" latinLnBrk="0" hangingPunct="1">
              <a:spcBef>
                <a:spcPct val="20000"/>
              </a:spcBef>
              <a:buFont typeface="Arial"/>
              <a:buChar char="•"/>
              <a:defRPr sz="21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>
                <a:solidFill>
                  <a:schemeClr val="bg1"/>
                </a:solidFill>
                <a:cs typeface="Segoe UI"/>
              </a:rPr>
              <a:t>What do you think? </a:t>
            </a:r>
            <a:endParaRPr lang="en-GB" sz="4000">
              <a:solidFill>
                <a:schemeClr val="bg1"/>
              </a:solidFill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GB" sz="4800">
                <a:solidFill>
                  <a:schemeClr val="bg1"/>
                </a:solidFill>
                <a:ea typeface="+mn-lt"/>
                <a:cs typeface="+mn-lt"/>
              </a:rPr>
              <a:t>aka.ms/</a:t>
            </a:r>
            <a:r>
              <a:rPr lang="en-GB" sz="4800" err="1">
                <a:solidFill>
                  <a:schemeClr val="bg1"/>
                </a:solidFill>
                <a:ea typeface="+mn-lt"/>
                <a:cs typeface="+mn-lt"/>
              </a:rPr>
              <a:t>townhallmttamerica</a:t>
            </a:r>
            <a:endParaRPr lang="en-GB" err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14" name="Graphic 13" descr="Questions outline">
            <a:extLst>
              <a:ext uri="{FF2B5EF4-FFF2-40B4-BE49-F238E27FC236}">
                <a16:creationId xmlns:a16="http://schemas.microsoft.com/office/drawing/2014/main" id="{6CA5E95B-87CD-A27E-6CD0-1AD497EB9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6284" y="2658113"/>
            <a:ext cx="2379784" cy="2379784"/>
          </a:xfrm>
          <a:prstGeom prst="rect">
            <a:avLst/>
          </a:prstGeom>
        </p:spPr>
      </p:pic>
      <p:pic>
        <p:nvPicPr>
          <p:cNvPr id="3" name="Picture 2" descr="A qr code on a screen&#10;&#10;Description automatically generated">
            <a:extLst>
              <a:ext uri="{FF2B5EF4-FFF2-40B4-BE49-F238E27FC236}">
                <a16:creationId xmlns:a16="http://schemas.microsoft.com/office/drawing/2014/main" id="{836CB5CB-0D4D-89C4-D7BF-AC93836B8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909" y="3844636"/>
            <a:ext cx="2694710" cy="26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5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09FE9F-9A24-41FC-8946-9E27AE3904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340" name="Picture 339" descr="People mosiac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7BBDEA-389C-44C4-9DFF-988D9DA6A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50" y="-973"/>
            <a:ext cx="12212193" cy="6858001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9" name="MS logo white - EMF" descr="Microsoft logo, white version">
            <a:extLst>
              <a:ext uri="{FF2B5EF4-FFF2-40B4-BE49-F238E27FC236}">
                <a16:creationId xmlns:a16="http://schemas.microsoft.com/office/drawing/2014/main" id="{22983379-6DF3-4247-A166-3077382A9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3" name="Group 12" descr="Thank you, word, in different language&#10;">
            <a:extLst>
              <a:ext uri="{FF2B5EF4-FFF2-40B4-BE49-F238E27FC236}">
                <a16:creationId xmlns:a16="http://schemas.microsoft.com/office/drawing/2014/main" id="{5F7B9346-8C1A-4472-BAAC-8B13B2BABAF2}"/>
              </a:ext>
            </a:extLst>
          </p:cNvPr>
          <p:cNvGrpSpPr/>
          <p:nvPr/>
        </p:nvGrpSpPr>
        <p:grpSpPr>
          <a:xfrm>
            <a:off x="1874935" y="1114202"/>
            <a:ext cx="9014492" cy="5244429"/>
            <a:chOff x="1912685" y="937237"/>
            <a:chExt cx="9014492" cy="5058367"/>
          </a:xfrm>
        </p:grpSpPr>
        <p:grpSp>
          <p:nvGrpSpPr>
            <p:cNvPr id="3" name="Group 2" descr="Thank you word in different language">
              <a:extLst>
                <a:ext uri="{FF2B5EF4-FFF2-40B4-BE49-F238E27FC236}">
                  <a16:creationId xmlns:a16="http://schemas.microsoft.com/office/drawing/2014/main" id="{EDFE089B-27BA-4F07-B27E-2AF29011B10D}"/>
                </a:ext>
              </a:extLst>
            </p:cNvPr>
            <p:cNvGrpSpPr/>
            <p:nvPr/>
          </p:nvGrpSpPr>
          <p:grpSpPr>
            <a:xfrm>
              <a:off x="1912685" y="937237"/>
              <a:ext cx="9014492" cy="5058367"/>
              <a:chOff x="1951038" y="955534"/>
              <a:chExt cx="9195252" cy="5159798"/>
            </a:xfrm>
          </p:grpSpPr>
          <p:sp>
            <p:nvSpPr>
              <p:cNvPr id="338" name="Rectangle 337"/>
              <p:cNvSpPr/>
              <p:nvPr/>
            </p:nvSpPr>
            <p:spPr bwMode="auto">
              <a:xfrm>
                <a:off x="2587004" y="955534"/>
                <a:ext cx="8559286" cy="5159798"/>
              </a:xfrm>
              <a:prstGeom prst="rect">
                <a:avLst/>
              </a:prstGeom>
              <a:gradFill>
                <a:gsLst>
                  <a:gs pos="0">
                    <a:srgbClr val="8701BD">
                      <a:alpha val="40000"/>
                    </a:srgbClr>
                  </a:gs>
                  <a:gs pos="47000">
                    <a:srgbClr val="002060">
                      <a:alpha val="40000"/>
                    </a:srgbClr>
                  </a:gs>
                  <a:gs pos="97000">
                    <a:srgbClr val="002060">
                      <a:alpha val="50000"/>
                    </a:srgbClr>
                  </a:gs>
                </a:gsLst>
                <a:lin ang="10800000" scaled="1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3180754" y="2774006"/>
                <a:ext cx="6074964" cy="3040182"/>
                <a:chOff x="3754836" y="2514600"/>
                <a:chExt cx="6074964" cy="3040182"/>
              </a:xfrm>
              <a:solidFill>
                <a:schemeClr val="bg1"/>
              </a:solidFill>
            </p:grpSpPr>
            <p:pic>
              <p:nvPicPr>
                <p:cNvPr id="88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black">
                <a:xfrm>
                  <a:off x="5870490" y="5145358"/>
                  <a:ext cx="925785" cy="4094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grpSp>
              <p:nvGrpSpPr>
                <p:cNvPr id="89" name="Group 88"/>
                <p:cNvGrpSpPr/>
                <p:nvPr/>
              </p:nvGrpSpPr>
              <p:grpSpPr bwMode="black">
                <a:xfrm>
                  <a:off x="9131444" y="4712441"/>
                  <a:ext cx="698356" cy="169153"/>
                  <a:chOff x="2321681" y="5571144"/>
                  <a:chExt cx="701013" cy="175680"/>
                </a:xfrm>
                <a:grpFill/>
                <a:effectLst/>
              </p:grpSpPr>
              <p:sp>
                <p:nvSpPr>
                  <p:cNvPr id="330" name="Freeform 23"/>
                  <p:cNvSpPr>
                    <a:spLocks/>
                  </p:cNvSpPr>
                  <p:nvPr/>
                </p:nvSpPr>
                <p:spPr bwMode="black">
                  <a:xfrm>
                    <a:off x="2321681" y="5578649"/>
                    <a:ext cx="136791" cy="168175"/>
                  </a:xfrm>
                  <a:custGeom>
                    <a:avLst/>
                    <a:gdLst/>
                    <a:ahLst/>
                    <a:cxnLst>
                      <a:cxn ang="0">
                        <a:pos x="138" y="204"/>
                      </a:cxn>
                      <a:cxn ang="0">
                        <a:pos x="100" y="209"/>
                      </a:cxn>
                      <a:cxn ang="0">
                        <a:pos x="60" y="202"/>
                      </a:cxn>
                      <a:cxn ang="0">
                        <a:pos x="28" y="182"/>
                      </a:cxn>
                      <a:cxn ang="0">
                        <a:pos x="7" y="150"/>
                      </a:cxn>
                      <a:cxn ang="0">
                        <a:pos x="0" y="107"/>
                      </a:cxn>
                      <a:cxn ang="0">
                        <a:pos x="3" y="77"/>
                      </a:cxn>
                      <a:cxn ang="0">
                        <a:pos x="14" y="51"/>
                      </a:cxn>
                      <a:cxn ang="0">
                        <a:pos x="31" y="30"/>
                      </a:cxn>
                      <a:cxn ang="0">
                        <a:pos x="52" y="14"/>
                      </a:cxn>
                      <a:cxn ang="0">
                        <a:pos x="78" y="4"/>
                      </a:cxn>
                      <a:cxn ang="0">
                        <a:pos x="108" y="0"/>
                      </a:cxn>
                      <a:cxn ang="0">
                        <a:pos x="126" y="1"/>
                      </a:cxn>
                      <a:cxn ang="0">
                        <a:pos x="142" y="4"/>
                      </a:cxn>
                      <a:cxn ang="0">
                        <a:pos x="155" y="7"/>
                      </a:cxn>
                      <a:cxn ang="0">
                        <a:pos x="164" y="11"/>
                      </a:cxn>
                      <a:cxn ang="0">
                        <a:pos x="164" y="45"/>
                      </a:cxn>
                      <a:cxn ang="0">
                        <a:pos x="153" y="39"/>
                      </a:cxn>
                      <a:cxn ang="0">
                        <a:pos x="139" y="34"/>
                      </a:cxn>
                      <a:cxn ang="0">
                        <a:pos x="123" y="31"/>
                      </a:cxn>
                      <a:cxn ang="0">
                        <a:pos x="106" y="29"/>
                      </a:cxn>
                      <a:cxn ang="0">
                        <a:pos x="78" y="35"/>
                      </a:cxn>
                      <a:cxn ang="0">
                        <a:pos x="56" y="50"/>
                      </a:cxn>
                      <a:cxn ang="0">
                        <a:pos x="41" y="73"/>
                      </a:cxn>
                      <a:cxn ang="0">
                        <a:pos x="35" y="105"/>
                      </a:cxn>
                      <a:cxn ang="0">
                        <a:pos x="40" y="138"/>
                      </a:cxn>
                      <a:cxn ang="0">
                        <a:pos x="55" y="161"/>
                      </a:cxn>
                      <a:cxn ang="0">
                        <a:pos x="76" y="175"/>
                      </a:cxn>
                      <a:cxn ang="0">
                        <a:pos x="103" y="180"/>
                      </a:cxn>
                      <a:cxn ang="0">
                        <a:pos x="121" y="178"/>
                      </a:cxn>
                      <a:cxn ang="0">
                        <a:pos x="137" y="172"/>
                      </a:cxn>
                      <a:cxn ang="0">
                        <a:pos x="137" y="124"/>
                      </a:cxn>
                      <a:cxn ang="0">
                        <a:pos x="95" y="124"/>
                      </a:cxn>
                      <a:cxn ang="0">
                        <a:pos x="95" y="96"/>
                      </a:cxn>
                      <a:cxn ang="0">
                        <a:pos x="170" y="96"/>
                      </a:cxn>
                      <a:cxn ang="0">
                        <a:pos x="170" y="191"/>
                      </a:cxn>
                      <a:cxn ang="0">
                        <a:pos x="138" y="204"/>
                      </a:cxn>
                    </a:cxnLst>
                    <a:rect l="0" t="0" r="r" b="b"/>
                    <a:pathLst>
                      <a:path w="170" h="209">
                        <a:moveTo>
                          <a:pt x="138" y="204"/>
                        </a:moveTo>
                        <a:cubicBezTo>
                          <a:pt x="126" y="207"/>
                          <a:pt x="113" y="209"/>
                          <a:pt x="100" y="209"/>
                        </a:cubicBezTo>
                        <a:cubicBezTo>
                          <a:pt x="85" y="209"/>
                          <a:pt x="72" y="206"/>
                          <a:pt x="60" y="202"/>
                        </a:cubicBezTo>
                        <a:cubicBezTo>
                          <a:pt x="47" y="197"/>
                          <a:pt x="37" y="190"/>
                          <a:pt x="28" y="182"/>
                        </a:cubicBezTo>
                        <a:cubicBezTo>
                          <a:pt x="19" y="173"/>
                          <a:pt x="12" y="162"/>
                          <a:pt x="7" y="150"/>
                        </a:cubicBezTo>
                        <a:cubicBezTo>
                          <a:pt x="2" y="137"/>
                          <a:pt x="0" y="123"/>
                          <a:pt x="0" y="107"/>
                        </a:cubicBezTo>
                        <a:cubicBezTo>
                          <a:pt x="0" y="97"/>
                          <a:pt x="1" y="87"/>
                          <a:pt x="3" y="77"/>
                        </a:cubicBezTo>
                        <a:cubicBezTo>
                          <a:pt x="6" y="68"/>
                          <a:pt x="9" y="59"/>
                          <a:pt x="14" y="51"/>
                        </a:cubicBezTo>
                        <a:cubicBezTo>
                          <a:pt x="19" y="43"/>
                          <a:pt x="24" y="36"/>
                          <a:pt x="31" y="30"/>
                        </a:cubicBezTo>
                        <a:cubicBezTo>
                          <a:pt x="37" y="23"/>
                          <a:pt x="44" y="18"/>
                          <a:pt x="52" y="14"/>
                        </a:cubicBezTo>
                        <a:cubicBezTo>
                          <a:pt x="60" y="9"/>
                          <a:pt x="69" y="6"/>
                          <a:pt x="78" y="4"/>
                        </a:cubicBezTo>
                        <a:cubicBezTo>
                          <a:pt x="88" y="2"/>
                          <a:pt x="97" y="0"/>
                          <a:pt x="108" y="0"/>
                        </a:cubicBezTo>
                        <a:cubicBezTo>
                          <a:pt x="114" y="0"/>
                          <a:pt x="120" y="1"/>
                          <a:pt x="126" y="1"/>
                        </a:cubicBezTo>
                        <a:cubicBezTo>
                          <a:pt x="132" y="2"/>
                          <a:pt x="137" y="3"/>
                          <a:pt x="142" y="4"/>
                        </a:cubicBezTo>
                        <a:cubicBezTo>
                          <a:pt x="147" y="5"/>
                          <a:pt x="151" y="6"/>
                          <a:pt x="155" y="7"/>
                        </a:cubicBezTo>
                        <a:cubicBezTo>
                          <a:pt x="159" y="8"/>
                          <a:pt x="162" y="9"/>
                          <a:pt x="164" y="11"/>
                        </a:cubicBezTo>
                        <a:cubicBezTo>
                          <a:pt x="164" y="45"/>
                          <a:pt x="164" y="45"/>
                          <a:pt x="164" y="45"/>
                        </a:cubicBezTo>
                        <a:cubicBezTo>
                          <a:pt x="161" y="43"/>
                          <a:pt x="157" y="41"/>
                          <a:pt x="153" y="39"/>
                        </a:cubicBezTo>
                        <a:cubicBezTo>
                          <a:pt x="149" y="37"/>
                          <a:pt x="144" y="35"/>
                          <a:pt x="139" y="34"/>
                        </a:cubicBezTo>
                        <a:cubicBezTo>
                          <a:pt x="134" y="33"/>
                          <a:pt x="129" y="31"/>
                          <a:pt x="123" y="31"/>
                        </a:cubicBezTo>
                        <a:cubicBezTo>
                          <a:pt x="118" y="30"/>
                          <a:pt x="112" y="29"/>
                          <a:pt x="106" y="29"/>
                        </a:cubicBezTo>
                        <a:cubicBezTo>
                          <a:pt x="96" y="29"/>
                          <a:pt x="87" y="31"/>
                          <a:pt x="78" y="35"/>
                        </a:cubicBezTo>
                        <a:cubicBezTo>
                          <a:pt x="70" y="38"/>
                          <a:pt x="62" y="43"/>
                          <a:pt x="56" y="50"/>
                        </a:cubicBezTo>
                        <a:cubicBezTo>
                          <a:pt x="49" y="56"/>
                          <a:pt x="44" y="64"/>
                          <a:pt x="41" y="73"/>
                        </a:cubicBezTo>
                        <a:cubicBezTo>
                          <a:pt x="37" y="83"/>
                          <a:pt x="35" y="93"/>
                          <a:pt x="35" y="105"/>
                        </a:cubicBezTo>
                        <a:cubicBezTo>
                          <a:pt x="35" y="118"/>
                          <a:pt x="37" y="129"/>
                          <a:pt x="40" y="138"/>
                        </a:cubicBezTo>
                        <a:cubicBezTo>
                          <a:pt x="44" y="148"/>
                          <a:pt x="49" y="155"/>
                          <a:pt x="55" y="161"/>
                        </a:cubicBezTo>
                        <a:cubicBezTo>
                          <a:pt x="61" y="168"/>
                          <a:pt x="68" y="172"/>
                          <a:pt x="76" y="175"/>
                        </a:cubicBezTo>
                        <a:cubicBezTo>
                          <a:pt x="84" y="178"/>
                          <a:pt x="93" y="180"/>
                          <a:pt x="103" y="180"/>
                        </a:cubicBezTo>
                        <a:cubicBezTo>
                          <a:pt x="109" y="180"/>
                          <a:pt x="115" y="179"/>
                          <a:pt x="121" y="178"/>
                        </a:cubicBezTo>
                        <a:cubicBezTo>
                          <a:pt x="127" y="176"/>
                          <a:pt x="132" y="174"/>
                          <a:pt x="137" y="172"/>
                        </a:cubicBezTo>
                        <a:cubicBezTo>
                          <a:pt x="137" y="124"/>
                          <a:pt x="137" y="124"/>
                          <a:pt x="137" y="124"/>
                        </a:cubicBezTo>
                        <a:cubicBezTo>
                          <a:pt x="95" y="124"/>
                          <a:pt x="95" y="124"/>
                          <a:pt x="95" y="124"/>
                        </a:cubicBezTo>
                        <a:cubicBezTo>
                          <a:pt x="95" y="96"/>
                          <a:pt x="95" y="96"/>
                          <a:pt x="95" y="96"/>
                        </a:cubicBezTo>
                        <a:cubicBezTo>
                          <a:pt x="170" y="96"/>
                          <a:pt x="170" y="96"/>
                          <a:pt x="170" y="96"/>
                        </a:cubicBezTo>
                        <a:cubicBezTo>
                          <a:pt x="170" y="191"/>
                          <a:pt x="170" y="191"/>
                          <a:pt x="170" y="191"/>
                        </a:cubicBezTo>
                        <a:cubicBezTo>
                          <a:pt x="161" y="197"/>
                          <a:pt x="150" y="201"/>
                          <a:pt x="138" y="20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Freeform 24"/>
                  <p:cNvSpPr>
                    <a:spLocks/>
                  </p:cNvSpPr>
                  <p:nvPr/>
                </p:nvSpPr>
                <p:spPr bwMode="black">
                  <a:xfrm>
                    <a:off x="2486786" y="5626065"/>
                    <a:ext cx="66861" cy="117689"/>
                  </a:xfrm>
                  <a:custGeom>
                    <a:avLst/>
                    <a:gdLst/>
                    <a:ahLst/>
                    <a:cxnLst>
                      <a:cxn ang="0">
                        <a:pos x="80" y="32"/>
                      </a:cxn>
                      <a:cxn ang="0">
                        <a:pos x="75" y="31"/>
                      </a:cxn>
                      <a:cxn ang="0">
                        <a:pos x="70" y="29"/>
                      </a:cxn>
                      <a:cxn ang="0">
                        <a:pos x="64" y="29"/>
                      </a:cxn>
                      <a:cxn ang="0">
                        <a:pos x="52" y="32"/>
                      </a:cxn>
                      <a:cxn ang="0">
                        <a:pos x="42" y="41"/>
                      </a:cxn>
                      <a:cxn ang="0">
                        <a:pos x="35" y="54"/>
                      </a:cxn>
                      <a:cxn ang="0">
                        <a:pos x="33" y="73"/>
                      </a:cxn>
                      <a:cxn ang="0">
                        <a:pos x="33" y="146"/>
                      </a:cxn>
                      <a:cxn ang="0">
                        <a:pos x="0" y="146"/>
                      </a:cxn>
                      <a:cxn ang="0">
                        <a:pos x="0" y="2"/>
                      </a:cxn>
                      <a:cxn ang="0">
                        <a:pos x="33" y="2"/>
                      </a:cxn>
                      <a:cxn ang="0">
                        <a:pos x="33" y="30"/>
                      </a:cxn>
                      <a:cxn ang="0">
                        <a:pos x="33" y="30"/>
                      </a:cxn>
                      <a:cxn ang="0">
                        <a:pos x="40" y="17"/>
                      </a:cxn>
                      <a:cxn ang="0">
                        <a:pos x="49" y="7"/>
                      </a:cxn>
                      <a:cxn ang="0">
                        <a:pos x="59" y="2"/>
                      </a:cxn>
                      <a:cxn ang="0">
                        <a:pos x="70" y="0"/>
                      </a:cxn>
                      <a:cxn ang="0">
                        <a:pos x="77" y="0"/>
                      </a:cxn>
                      <a:cxn ang="0">
                        <a:pos x="83" y="2"/>
                      </a:cxn>
                      <a:cxn ang="0">
                        <a:pos x="83" y="34"/>
                      </a:cxn>
                      <a:cxn ang="0">
                        <a:pos x="80" y="32"/>
                      </a:cxn>
                    </a:cxnLst>
                    <a:rect l="0" t="0" r="r" b="b"/>
                    <a:pathLst>
                      <a:path w="83" h="146">
                        <a:moveTo>
                          <a:pt x="80" y="32"/>
                        </a:moveTo>
                        <a:cubicBezTo>
                          <a:pt x="78" y="32"/>
                          <a:pt x="77" y="31"/>
                          <a:pt x="75" y="31"/>
                        </a:cubicBezTo>
                        <a:cubicBezTo>
                          <a:pt x="73" y="30"/>
                          <a:pt x="72" y="30"/>
                          <a:pt x="70" y="29"/>
                        </a:cubicBezTo>
                        <a:cubicBezTo>
                          <a:pt x="68" y="29"/>
                          <a:pt x="66" y="29"/>
                          <a:pt x="64" y="29"/>
                        </a:cubicBezTo>
                        <a:cubicBezTo>
                          <a:pt x="60" y="29"/>
                          <a:pt x="56" y="30"/>
                          <a:pt x="52" y="32"/>
                        </a:cubicBezTo>
                        <a:cubicBezTo>
                          <a:pt x="48" y="34"/>
                          <a:pt x="45" y="37"/>
                          <a:pt x="42" y="41"/>
                        </a:cubicBezTo>
                        <a:cubicBezTo>
                          <a:pt x="39" y="44"/>
                          <a:pt x="37" y="49"/>
                          <a:pt x="35" y="54"/>
                        </a:cubicBezTo>
                        <a:cubicBezTo>
                          <a:pt x="34" y="60"/>
                          <a:pt x="33" y="66"/>
                          <a:pt x="33" y="73"/>
                        </a:cubicBezTo>
                        <a:cubicBezTo>
                          <a:pt x="33" y="146"/>
                          <a:pt x="33" y="146"/>
                          <a:pt x="33" y="146"/>
                        </a:cubicBezTo>
                        <a:cubicBezTo>
                          <a:pt x="0" y="146"/>
                          <a:pt x="0" y="146"/>
                          <a:pt x="0" y="146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5" y="25"/>
                          <a:pt x="37" y="20"/>
                          <a:pt x="40" y="17"/>
                        </a:cubicBezTo>
                        <a:cubicBezTo>
                          <a:pt x="43" y="13"/>
                          <a:pt x="46" y="10"/>
                          <a:pt x="49" y="7"/>
                        </a:cubicBezTo>
                        <a:cubicBezTo>
                          <a:pt x="52" y="5"/>
                          <a:pt x="56" y="3"/>
                          <a:pt x="59" y="2"/>
                        </a:cubicBezTo>
                        <a:cubicBezTo>
                          <a:pt x="63" y="0"/>
                          <a:pt x="66" y="0"/>
                          <a:pt x="70" y="0"/>
                        </a:cubicBezTo>
                        <a:cubicBezTo>
                          <a:pt x="73" y="0"/>
                          <a:pt x="75" y="0"/>
                          <a:pt x="77" y="0"/>
                        </a:cubicBezTo>
                        <a:cubicBezTo>
                          <a:pt x="80" y="1"/>
                          <a:pt x="82" y="1"/>
                          <a:pt x="83" y="2"/>
                        </a:cubicBezTo>
                        <a:cubicBezTo>
                          <a:pt x="83" y="34"/>
                          <a:pt x="83" y="34"/>
                          <a:pt x="83" y="34"/>
                        </a:cubicBezTo>
                        <a:cubicBezTo>
                          <a:pt x="82" y="33"/>
                          <a:pt x="81" y="33"/>
                          <a:pt x="80" y="3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Freeform 25"/>
                  <p:cNvSpPr>
                    <a:spLocks noEditPoints="1"/>
                  </p:cNvSpPr>
                  <p:nvPr/>
                </p:nvSpPr>
                <p:spPr bwMode="black">
                  <a:xfrm>
                    <a:off x="2557740" y="5625383"/>
                    <a:ext cx="97562" cy="121441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6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8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4" y="113"/>
                      </a:cxn>
                      <a:cxn ang="0">
                        <a:pos x="39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70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4" y="135"/>
                          <a:pt x="78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9" y="151"/>
                          <a:pt x="32" y="150"/>
                          <a:pt x="26" y="148"/>
                        </a:cubicBezTo>
                        <a:cubicBezTo>
                          <a:pt x="21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5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2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1" y="25"/>
                          <a:pt x="62" y="25"/>
                        </a:cubicBezTo>
                        <a:cubicBezTo>
                          <a:pt x="53" y="25"/>
                          <a:pt x="45" y="27"/>
                          <a:pt x="36" y="30"/>
                        </a:cubicBezTo>
                        <a:cubicBezTo>
                          <a:pt x="28" y="33"/>
                          <a:pt x="21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7" y="7"/>
                          <a:pt x="31" y="6"/>
                          <a:pt x="36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1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8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9" y="83"/>
                          <a:pt x="45" y="84"/>
                        </a:cubicBezTo>
                        <a:cubicBezTo>
                          <a:pt x="42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3" y="110"/>
                          <a:pt x="34" y="113"/>
                        </a:cubicBezTo>
                        <a:cubicBezTo>
                          <a:pt x="35" y="115"/>
                          <a:pt x="36" y="117"/>
                          <a:pt x="39" y="119"/>
                        </a:cubicBezTo>
                        <a:cubicBezTo>
                          <a:pt x="41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6" y="124"/>
                          <a:pt x="70" y="122"/>
                        </a:cubicBezTo>
                        <a:cubicBezTo>
                          <a:pt x="74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3" name="Freeform 26"/>
                  <p:cNvSpPr>
                    <a:spLocks/>
                  </p:cNvSpPr>
                  <p:nvPr/>
                </p:nvSpPr>
                <p:spPr bwMode="black">
                  <a:xfrm>
                    <a:off x="2671335" y="5625383"/>
                    <a:ext cx="91080" cy="121441"/>
                  </a:xfrm>
                  <a:custGeom>
                    <a:avLst/>
                    <a:gdLst/>
                    <a:ahLst/>
                    <a:cxnLst>
                      <a:cxn ang="0">
                        <a:pos x="95" y="148"/>
                      </a:cxn>
                      <a:cxn ang="0">
                        <a:pos x="72" y="151"/>
                      </a:cxn>
                      <a:cxn ang="0">
                        <a:pos x="42" y="145"/>
                      </a:cxn>
                      <a:cxn ang="0">
                        <a:pos x="20" y="130"/>
                      </a:cxn>
                      <a:cxn ang="0">
                        <a:pos x="5" y="108"/>
                      </a:cxn>
                      <a:cxn ang="0">
                        <a:pos x="0" y="79"/>
                      </a:cxn>
                      <a:cxn ang="0">
                        <a:pos x="6" y="46"/>
                      </a:cxn>
                      <a:cxn ang="0">
                        <a:pos x="21" y="22"/>
                      </a:cxn>
                      <a:cxn ang="0">
                        <a:pos x="46" y="6"/>
                      </a:cxn>
                      <a:cxn ang="0">
                        <a:pos x="78" y="0"/>
                      </a:cxn>
                      <a:cxn ang="0">
                        <a:pos x="89" y="1"/>
                      </a:cxn>
                      <a:cxn ang="0">
                        <a:pos x="99" y="2"/>
                      </a:cxn>
                      <a:cxn ang="0">
                        <a:pos x="107" y="5"/>
                      </a:cxn>
                      <a:cxn ang="0">
                        <a:pos x="113" y="7"/>
                      </a:cxn>
                      <a:cxn ang="0">
                        <a:pos x="113" y="38"/>
                      </a:cxn>
                      <a:cxn ang="0">
                        <a:pos x="97" y="30"/>
                      </a:cxn>
                      <a:cxn ang="0">
                        <a:pos x="79" y="26"/>
                      </a:cxn>
                      <a:cxn ang="0">
                        <a:pos x="62" y="30"/>
                      </a:cxn>
                      <a:cxn ang="0">
                        <a:pos x="47" y="39"/>
                      </a:cxn>
                      <a:cxn ang="0">
                        <a:pos x="38" y="55"/>
                      </a:cxn>
                      <a:cxn ang="0">
                        <a:pos x="34" y="76"/>
                      </a:cxn>
                      <a:cxn ang="0">
                        <a:pos x="37" y="96"/>
                      </a:cxn>
                      <a:cxn ang="0">
                        <a:pos x="46" y="111"/>
                      </a:cxn>
                      <a:cxn ang="0">
                        <a:pos x="60" y="121"/>
                      </a:cxn>
                      <a:cxn ang="0">
                        <a:pos x="79" y="124"/>
                      </a:cxn>
                      <a:cxn ang="0">
                        <a:pos x="88" y="123"/>
                      </a:cxn>
                      <a:cxn ang="0">
                        <a:pos x="96" y="121"/>
                      </a:cxn>
                      <a:cxn ang="0">
                        <a:pos x="105" y="117"/>
                      </a:cxn>
                      <a:cxn ang="0">
                        <a:pos x="113" y="112"/>
                      </a:cxn>
                      <a:cxn ang="0">
                        <a:pos x="113" y="141"/>
                      </a:cxn>
                      <a:cxn ang="0">
                        <a:pos x="95" y="148"/>
                      </a:cxn>
                    </a:cxnLst>
                    <a:rect l="0" t="0" r="r" b="b"/>
                    <a:pathLst>
                      <a:path w="113" h="151">
                        <a:moveTo>
                          <a:pt x="95" y="148"/>
                        </a:moveTo>
                        <a:cubicBezTo>
                          <a:pt x="88" y="150"/>
                          <a:pt x="81" y="151"/>
                          <a:pt x="72" y="151"/>
                        </a:cubicBezTo>
                        <a:cubicBezTo>
                          <a:pt x="61" y="151"/>
                          <a:pt x="51" y="149"/>
                          <a:pt x="42" y="145"/>
                        </a:cubicBezTo>
                        <a:cubicBezTo>
                          <a:pt x="33" y="142"/>
                          <a:pt x="26" y="137"/>
                          <a:pt x="20" y="130"/>
                        </a:cubicBezTo>
                        <a:cubicBezTo>
                          <a:pt x="14" y="124"/>
                          <a:pt x="9" y="116"/>
                          <a:pt x="5" y="108"/>
                        </a:cubicBezTo>
                        <a:cubicBezTo>
                          <a:pt x="2" y="99"/>
                          <a:pt x="0" y="89"/>
                          <a:pt x="0" y="79"/>
                        </a:cubicBezTo>
                        <a:cubicBezTo>
                          <a:pt x="0" y="67"/>
                          <a:pt x="2" y="56"/>
                          <a:pt x="6" y="46"/>
                        </a:cubicBezTo>
                        <a:cubicBezTo>
                          <a:pt x="9" y="37"/>
                          <a:pt x="15" y="28"/>
                          <a:pt x="21" y="22"/>
                        </a:cubicBezTo>
                        <a:cubicBezTo>
                          <a:pt x="28" y="15"/>
                          <a:pt x="36" y="9"/>
                          <a:pt x="46" y="6"/>
                        </a:cubicBezTo>
                        <a:cubicBezTo>
                          <a:pt x="55" y="2"/>
                          <a:pt x="66" y="0"/>
                          <a:pt x="78" y="0"/>
                        </a:cubicBezTo>
                        <a:cubicBezTo>
                          <a:pt x="82" y="0"/>
                          <a:pt x="85" y="0"/>
                          <a:pt x="89" y="1"/>
                        </a:cubicBezTo>
                        <a:cubicBezTo>
                          <a:pt x="92" y="1"/>
                          <a:pt x="96" y="2"/>
                          <a:pt x="99" y="2"/>
                        </a:cubicBezTo>
                        <a:cubicBezTo>
                          <a:pt x="102" y="3"/>
                          <a:pt x="104" y="4"/>
                          <a:pt x="107" y="5"/>
                        </a:cubicBezTo>
                        <a:cubicBezTo>
                          <a:pt x="109" y="5"/>
                          <a:pt x="111" y="6"/>
                          <a:pt x="113" y="7"/>
                        </a:cubicBezTo>
                        <a:cubicBezTo>
                          <a:pt x="113" y="38"/>
                          <a:pt x="113" y="38"/>
                          <a:pt x="113" y="38"/>
                        </a:cubicBezTo>
                        <a:cubicBezTo>
                          <a:pt x="108" y="34"/>
                          <a:pt x="103" y="32"/>
                          <a:pt x="97" y="30"/>
                        </a:cubicBezTo>
                        <a:cubicBezTo>
                          <a:pt x="92" y="27"/>
                          <a:pt x="86" y="26"/>
                          <a:pt x="79" y="26"/>
                        </a:cubicBezTo>
                        <a:cubicBezTo>
                          <a:pt x="73" y="26"/>
                          <a:pt x="67" y="27"/>
                          <a:pt x="62" y="30"/>
                        </a:cubicBezTo>
                        <a:cubicBezTo>
                          <a:pt x="56" y="32"/>
                          <a:pt x="51" y="35"/>
                          <a:pt x="47" y="39"/>
                        </a:cubicBezTo>
                        <a:cubicBezTo>
                          <a:pt x="43" y="44"/>
                          <a:pt x="40" y="49"/>
                          <a:pt x="38" y="55"/>
                        </a:cubicBezTo>
                        <a:cubicBezTo>
                          <a:pt x="35" y="61"/>
                          <a:pt x="34" y="68"/>
                          <a:pt x="34" y="76"/>
                        </a:cubicBezTo>
                        <a:cubicBezTo>
                          <a:pt x="34" y="84"/>
                          <a:pt x="35" y="90"/>
                          <a:pt x="37" y="96"/>
                        </a:cubicBezTo>
                        <a:cubicBezTo>
                          <a:pt x="39" y="102"/>
                          <a:pt x="42" y="107"/>
                          <a:pt x="46" y="111"/>
                        </a:cubicBezTo>
                        <a:cubicBezTo>
                          <a:pt x="50" y="115"/>
                          <a:pt x="54" y="119"/>
                          <a:pt x="60" y="121"/>
                        </a:cubicBezTo>
                        <a:cubicBezTo>
                          <a:pt x="66" y="123"/>
                          <a:pt x="72" y="124"/>
                          <a:pt x="79" y="124"/>
                        </a:cubicBezTo>
                        <a:cubicBezTo>
                          <a:pt x="82" y="124"/>
                          <a:pt x="85" y="124"/>
                          <a:pt x="88" y="123"/>
                        </a:cubicBezTo>
                        <a:cubicBezTo>
                          <a:pt x="91" y="123"/>
                          <a:pt x="94" y="122"/>
                          <a:pt x="96" y="121"/>
                        </a:cubicBezTo>
                        <a:cubicBezTo>
                          <a:pt x="99" y="119"/>
                          <a:pt x="102" y="118"/>
                          <a:pt x="105" y="117"/>
                        </a:cubicBezTo>
                        <a:cubicBezTo>
                          <a:pt x="108" y="115"/>
                          <a:pt x="110" y="114"/>
                          <a:pt x="113" y="112"/>
                        </a:cubicBezTo>
                        <a:cubicBezTo>
                          <a:pt x="113" y="141"/>
                          <a:pt x="113" y="141"/>
                          <a:pt x="113" y="141"/>
                        </a:cubicBezTo>
                        <a:cubicBezTo>
                          <a:pt x="108" y="144"/>
                          <a:pt x="102" y="146"/>
                          <a:pt x="95" y="14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4" name="Freeform 27"/>
                  <p:cNvSpPr>
                    <a:spLocks noEditPoints="1"/>
                  </p:cNvSpPr>
                  <p:nvPr/>
                </p:nvSpPr>
                <p:spPr bwMode="black">
                  <a:xfrm>
                    <a:off x="2781860" y="5571144"/>
                    <a:ext cx="32066" cy="172610"/>
                  </a:xfrm>
                  <a:custGeom>
                    <a:avLst/>
                    <a:gdLst/>
                    <a:ahLst/>
                    <a:cxnLst>
                      <a:cxn ang="0">
                        <a:pos x="40" y="20"/>
                      </a:cxn>
                      <a:cxn ang="0">
                        <a:pos x="38" y="27"/>
                      </a:cxn>
                      <a:cxn ang="0">
                        <a:pos x="34" y="33"/>
                      </a:cxn>
                      <a:cxn ang="0">
                        <a:pos x="28" y="37"/>
                      </a:cxn>
                      <a:cxn ang="0">
                        <a:pos x="20" y="38"/>
                      </a:cxn>
                      <a:cxn ang="0">
                        <a:pos x="12" y="37"/>
                      </a:cxn>
                      <a:cxn ang="0">
                        <a:pos x="6" y="33"/>
                      </a:cxn>
                      <a:cxn ang="0">
                        <a:pos x="1" y="27"/>
                      </a:cxn>
                      <a:cxn ang="0">
                        <a:pos x="0" y="20"/>
                      </a:cxn>
                      <a:cxn ang="0">
                        <a:pos x="2" y="12"/>
                      </a:cxn>
                      <a:cxn ang="0">
                        <a:pos x="6" y="6"/>
                      </a:cxn>
                      <a:cxn ang="0">
                        <a:pos x="12" y="2"/>
                      </a:cxn>
                      <a:cxn ang="0">
                        <a:pos x="20" y="0"/>
                      </a:cxn>
                      <a:cxn ang="0">
                        <a:pos x="28" y="2"/>
                      </a:cxn>
                      <a:cxn ang="0">
                        <a:pos x="34" y="6"/>
                      </a:cxn>
                      <a:cxn ang="0">
                        <a:pos x="38" y="12"/>
                      </a:cxn>
                      <a:cxn ang="0">
                        <a:pos x="40" y="20"/>
                      </a:cxn>
                      <a:cxn ang="0">
                        <a:pos x="3" y="214"/>
                      </a:cxn>
                      <a:cxn ang="0">
                        <a:pos x="3" y="70"/>
                      </a:cxn>
                      <a:cxn ang="0">
                        <a:pos x="36" y="70"/>
                      </a:cxn>
                      <a:cxn ang="0">
                        <a:pos x="36" y="214"/>
                      </a:cxn>
                      <a:cxn ang="0">
                        <a:pos x="3" y="214"/>
                      </a:cxn>
                    </a:cxnLst>
                    <a:rect l="0" t="0" r="r" b="b"/>
                    <a:pathLst>
                      <a:path w="40" h="214">
                        <a:moveTo>
                          <a:pt x="40" y="20"/>
                        </a:moveTo>
                        <a:cubicBezTo>
                          <a:pt x="40" y="22"/>
                          <a:pt x="39" y="24"/>
                          <a:pt x="38" y="27"/>
                        </a:cubicBezTo>
                        <a:cubicBezTo>
                          <a:pt x="37" y="29"/>
                          <a:pt x="36" y="31"/>
                          <a:pt x="34" y="33"/>
                        </a:cubicBezTo>
                        <a:cubicBezTo>
                          <a:pt x="32" y="34"/>
                          <a:pt x="30" y="36"/>
                          <a:pt x="28" y="37"/>
                        </a:cubicBezTo>
                        <a:cubicBezTo>
                          <a:pt x="25" y="38"/>
                          <a:pt x="23" y="38"/>
                          <a:pt x="20" y="38"/>
                        </a:cubicBezTo>
                        <a:cubicBezTo>
                          <a:pt x="17" y="38"/>
                          <a:pt x="14" y="38"/>
                          <a:pt x="12" y="37"/>
                        </a:cubicBezTo>
                        <a:cubicBezTo>
                          <a:pt x="9" y="36"/>
                          <a:pt x="7" y="34"/>
                          <a:pt x="6" y="33"/>
                        </a:cubicBezTo>
                        <a:cubicBezTo>
                          <a:pt x="4" y="31"/>
                          <a:pt x="2" y="29"/>
                          <a:pt x="1" y="27"/>
                        </a:cubicBezTo>
                        <a:cubicBezTo>
                          <a:pt x="0" y="24"/>
                          <a:pt x="0" y="22"/>
                          <a:pt x="0" y="20"/>
                        </a:cubicBezTo>
                        <a:cubicBezTo>
                          <a:pt x="0" y="17"/>
                          <a:pt x="0" y="14"/>
                          <a:pt x="2" y="12"/>
                        </a:cubicBezTo>
                        <a:cubicBezTo>
                          <a:pt x="3" y="10"/>
                          <a:pt x="4" y="8"/>
                          <a:pt x="6" y="6"/>
                        </a:cubicBezTo>
                        <a:cubicBezTo>
                          <a:pt x="8" y="4"/>
                          <a:pt x="10" y="3"/>
                          <a:pt x="12" y="2"/>
                        </a:cubicBezTo>
                        <a:cubicBezTo>
                          <a:pt x="14" y="1"/>
                          <a:pt x="17" y="0"/>
                          <a:pt x="20" y="0"/>
                        </a:cubicBezTo>
                        <a:cubicBezTo>
                          <a:pt x="23" y="0"/>
                          <a:pt x="25" y="1"/>
                          <a:pt x="28" y="2"/>
                        </a:cubicBezTo>
                        <a:cubicBezTo>
                          <a:pt x="30" y="3"/>
                          <a:pt x="32" y="4"/>
                          <a:pt x="34" y="6"/>
                        </a:cubicBezTo>
                        <a:cubicBezTo>
                          <a:pt x="36" y="8"/>
                          <a:pt x="37" y="10"/>
                          <a:pt x="38" y="12"/>
                        </a:cubicBezTo>
                        <a:cubicBezTo>
                          <a:pt x="39" y="14"/>
                          <a:pt x="40" y="17"/>
                          <a:pt x="40" y="20"/>
                        </a:cubicBezTo>
                        <a:close/>
                        <a:moveTo>
                          <a:pt x="3" y="214"/>
                        </a:moveTo>
                        <a:cubicBezTo>
                          <a:pt x="3" y="70"/>
                          <a:pt x="3" y="70"/>
                          <a:pt x="3" y="70"/>
                        </a:cubicBezTo>
                        <a:cubicBezTo>
                          <a:pt x="36" y="70"/>
                          <a:pt x="36" y="70"/>
                          <a:pt x="36" y="70"/>
                        </a:cubicBezTo>
                        <a:cubicBezTo>
                          <a:pt x="36" y="214"/>
                          <a:pt x="36" y="214"/>
                          <a:pt x="36" y="214"/>
                        </a:cubicBezTo>
                        <a:lnTo>
                          <a:pt x="3" y="2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5" name="Freeform 28"/>
                  <p:cNvSpPr>
                    <a:spLocks noEditPoints="1"/>
                  </p:cNvSpPr>
                  <p:nvPr/>
                </p:nvSpPr>
                <p:spPr bwMode="black">
                  <a:xfrm>
                    <a:off x="2830982" y="5625383"/>
                    <a:ext cx="97221" cy="121441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4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5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2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1" y="25"/>
                          <a:pt x="62" y="25"/>
                        </a:cubicBezTo>
                        <a:cubicBezTo>
                          <a:pt x="53" y="25"/>
                          <a:pt x="45" y="27"/>
                          <a:pt x="36" y="30"/>
                        </a:cubicBezTo>
                        <a:cubicBezTo>
                          <a:pt x="28" y="33"/>
                          <a:pt x="21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7" y="7"/>
                          <a:pt x="31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2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2" y="110"/>
                          <a:pt x="34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69" y="122"/>
                        </a:cubicBezTo>
                        <a:cubicBezTo>
                          <a:pt x="74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6" name="Freeform 29"/>
                  <p:cNvSpPr>
                    <a:spLocks/>
                  </p:cNvSpPr>
                  <p:nvPr/>
                </p:nvSpPr>
                <p:spPr bwMode="black">
                  <a:xfrm>
                    <a:off x="2945941" y="5625383"/>
                    <a:ext cx="76753" cy="121441"/>
                  </a:xfrm>
                  <a:custGeom>
                    <a:avLst/>
                    <a:gdLst/>
                    <a:ahLst/>
                    <a:cxnLst>
                      <a:cxn ang="0">
                        <a:pos x="95" y="106"/>
                      </a:cxn>
                      <a:cxn ang="0">
                        <a:pos x="91" y="123"/>
                      </a:cxn>
                      <a:cxn ang="0">
                        <a:pos x="80" y="138"/>
                      </a:cxn>
                      <a:cxn ang="0">
                        <a:pos x="62" y="147"/>
                      </a:cxn>
                      <a:cxn ang="0">
                        <a:pos x="37" y="151"/>
                      </a:cxn>
                      <a:cxn ang="0">
                        <a:pos x="28" y="150"/>
                      </a:cxn>
                      <a:cxn ang="0">
                        <a:pos x="18" y="148"/>
                      </a:cxn>
                      <a:cxn ang="0">
                        <a:pos x="8" y="146"/>
                      </a:cxn>
                      <a:cxn ang="0">
                        <a:pos x="0" y="143"/>
                      </a:cxn>
                      <a:cxn ang="0">
                        <a:pos x="0" y="112"/>
                      </a:cxn>
                      <a:cxn ang="0">
                        <a:pos x="9" y="118"/>
                      </a:cxn>
                      <a:cxn ang="0">
                        <a:pos x="19" y="122"/>
                      </a:cxn>
                      <a:cxn ang="0">
                        <a:pos x="30" y="124"/>
                      </a:cxn>
                      <a:cxn ang="0">
                        <a:pos x="38" y="125"/>
                      </a:cxn>
                      <a:cxn ang="0">
                        <a:pos x="56" y="121"/>
                      </a:cxn>
                      <a:cxn ang="0">
                        <a:pos x="62" y="110"/>
                      </a:cxn>
                      <a:cxn ang="0">
                        <a:pos x="61" y="103"/>
                      </a:cxn>
                      <a:cxn ang="0">
                        <a:pos x="57" y="98"/>
                      </a:cxn>
                      <a:cxn ang="0">
                        <a:pos x="48" y="93"/>
                      </a:cxn>
                      <a:cxn ang="0">
                        <a:pos x="34" y="86"/>
                      </a:cxn>
                      <a:cxn ang="0">
                        <a:pos x="20" y="79"/>
                      </a:cxn>
                      <a:cxn ang="0">
                        <a:pos x="9" y="70"/>
                      </a:cxn>
                      <a:cxn ang="0">
                        <a:pos x="2" y="59"/>
                      </a:cxn>
                      <a:cxn ang="0">
                        <a:pos x="0" y="44"/>
                      </a:cxn>
                      <a:cxn ang="0">
                        <a:pos x="3" y="26"/>
                      </a:cxn>
                      <a:cxn ang="0">
                        <a:pos x="14" y="12"/>
                      </a:cxn>
                      <a:cxn ang="0">
                        <a:pos x="32" y="3"/>
                      </a:cxn>
                      <a:cxn ang="0">
                        <a:pos x="54" y="0"/>
                      </a:cxn>
                      <a:cxn ang="0">
                        <a:pos x="64" y="0"/>
                      </a:cxn>
                      <a:cxn ang="0">
                        <a:pos x="72" y="2"/>
                      </a:cxn>
                      <a:cxn ang="0">
                        <a:pos x="80" y="4"/>
                      </a:cxn>
                      <a:cxn ang="0">
                        <a:pos x="87" y="6"/>
                      </a:cxn>
                      <a:cxn ang="0">
                        <a:pos x="87" y="35"/>
                      </a:cxn>
                      <a:cxn ang="0">
                        <a:pos x="79" y="31"/>
                      </a:cxn>
                      <a:cxn ang="0">
                        <a:pos x="71" y="28"/>
                      </a:cxn>
                      <a:cxn ang="0">
                        <a:pos x="62" y="26"/>
                      </a:cxn>
                      <a:cxn ang="0">
                        <a:pos x="53" y="25"/>
                      </a:cxn>
                      <a:cxn ang="0">
                        <a:pos x="38" y="30"/>
                      </a:cxn>
                      <a:cxn ang="0">
                        <a:pos x="32" y="41"/>
                      </a:cxn>
                      <a:cxn ang="0">
                        <a:pos x="34" y="48"/>
                      </a:cxn>
                      <a:cxn ang="0">
                        <a:pos x="38" y="53"/>
                      </a:cxn>
                      <a:cxn ang="0">
                        <a:pos x="46" y="58"/>
                      </a:cxn>
                      <a:cxn ang="0">
                        <a:pos x="58" y="63"/>
                      </a:cxn>
                      <a:cxn ang="0">
                        <a:pos x="72" y="70"/>
                      </a:cxn>
                      <a:cxn ang="0">
                        <a:pos x="84" y="79"/>
                      </a:cxn>
                      <a:cxn ang="0">
                        <a:pos x="92" y="91"/>
                      </a:cxn>
                      <a:cxn ang="0">
                        <a:pos x="95" y="106"/>
                      </a:cxn>
                    </a:cxnLst>
                    <a:rect l="0" t="0" r="r" b="b"/>
                    <a:pathLst>
                      <a:path w="95" h="151">
                        <a:moveTo>
                          <a:pt x="95" y="106"/>
                        </a:moveTo>
                        <a:cubicBezTo>
                          <a:pt x="95" y="112"/>
                          <a:pt x="93" y="118"/>
                          <a:pt x="91" y="123"/>
                        </a:cubicBezTo>
                        <a:cubicBezTo>
                          <a:pt x="88" y="129"/>
                          <a:pt x="85" y="134"/>
                          <a:pt x="80" y="138"/>
                        </a:cubicBezTo>
                        <a:cubicBezTo>
                          <a:pt x="75" y="142"/>
                          <a:pt x="69" y="145"/>
                          <a:pt x="62" y="147"/>
                        </a:cubicBezTo>
                        <a:cubicBezTo>
                          <a:pt x="55" y="150"/>
                          <a:pt x="47" y="151"/>
                          <a:pt x="37" y="151"/>
                        </a:cubicBezTo>
                        <a:cubicBezTo>
                          <a:pt x="35" y="151"/>
                          <a:pt x="32" y="150"/>
                          <a:pt x="28" y="150"/>
                        </a:cubicBezTo>
                        <a:cubicBezTo>
                          <a:pt x="25" y="150"/>
                          <a:pt x="21" y="149"/>
                          <a:pt x="18" y="148"/>
                        </a:cubicBezTo>
                        <a:cubicBezTo>
                          <a:pt x="15" y="148"/>
                          <a:pt x="11" y="147"/>
                          <a:pt x="8" y="146"/>
                        </a:cubicBezTo>
                        <a:cubicBezTo>
                          <a:pt x="5" y="145"/>
                          <a:pt x="2" y="144"/>
                          <a:pt x="0" y="143"/>
                        </a:cubicBezTo>
                        <a:cubicBezTo>
                          <a:pt x="0" y="112"/>
                          <a:pt x="0" y="112"/>
                          <a:pt x="0" y="112"/>
                        </a:cubicBezTo>
                        <a:cubicBezTo>
                          <a:pt x="3" y="114"/>
                          <a:pt x="6" y="116"/>
                          <a:pt x="9" y="118"/>
                        </a:cubicBezTo>
                        <a:cubicBezTo>
                          <a:pt x="13" y="119"/>
                          <a:pt x="16" y="121"/>
                          <a:pt x="19" y="122"/>
                        </a:cubicBezTo>
                        <a:cubicBezTo>
                          <a:pt x="23" y="123"/>
                          <a:pt x="26" y="124"/>
                          <a:pt x="30" y="124"/>
                        </a:cubicBezTo>
                        <a:cubicBezTo>
                          <a:pt x="33" y="125"/>
                          <a:pt x="36" y="125"/>
                          <a:pt x="38" y="125"/>
                        </a:cubicBezTo>
                        <a:cubicBezTo>
                          <a:pt x="47" y="125"/>
                          <a:pt x="53" y="124"/>
                          <a:pt x="56" y="121"/>
                        </a:cubicBezTo>
                        <a:cubicBezTo>
                          <a:pt x="60" y="118"/>
                          <a:pt x="62" y="115"/>
                          <a:pt x="62" y="110"/>
                        </a:cubicBezTo>
                        <a:cubicBezTo>
                          <a:pt x="62" y="107"/>
                          <a:pt x="61" y="105"/>
                          <a:pt x="61" y="103"/>
                        </a:cubicBezTo>
                        <a:cubicBezTo>
                          <a:pt x="60" y="102"/>
                          <a:pt x="59" y="100"/>
                          <a:pt x="57" y="98"/>
                        </a:cubicBezTo>
                        <a:cubicBezTo>
                          <a:pt x="55" y="96"/>
                          <a:pt x="52" y="95"/>
                          <a:pt x="48" y="93"/>
                        </a:cubicBezTo>
                        <a:cubicBezTo>
                          <a:pt x="45" y="91"/>
                          <a:pt x="40" y="89"/>
                          <a:pt x="34" y="86"/>
                        </a:cubicBezTo>
                        <a:cubicBezTo>
                          <a:pt x="29" y="84"/>
                          <a:pt x="24" y="82"/>
                          <a:pt x="20" y="79"/>
                        </a:cubicBezTo>
                        <a:cubicBezTo>
                          <a:pt x="15" y="77"/>
                          <a:pt x="12" y="74"/>
                          <a:pt x="9" y="70"/>
                        </a:cubicBezTo>
                        <a:cubicBezTo>
                          <a:pt x="6" y="67"/>
                          <a:pt x="4" y="63"/>
                          <a:pt x="2" y="59"/>
                        </a:cubicBezTo>
                        <a:cubicBezTo>
                          <a:pt x="0" y="55"/>
                          <a:pt x="0" y="50"/>
                          <a:pt x="0" y="44"/>
                        </a:cubicBezTo>
                        <a:cubicBezTo>
                          <a:pt x="0" y="37"/>
                          <a:pt x="1" y="32"/>
                          <a:pt x="3" y="26"/>
                        </a:cubicBezTo>
                        <a:cubicBezTo>
                          <a:pt x="6" y="21"/>
                          <a:pt x="10" y="16"/>
                          <a:pt x="14" y="12"/>
                        </a:cubicBezTo>
                        <a:cubicBezTo>
                          <a:pt x="19" y="9"/>
                          <a:pt x="25" y="5"/>
                          <a:pt x="32" y="3"/>
                        </a:cubicBezTo>
                        <a:cubicBezTo>
                          <a:pt x="38" y="1"/>
                          <a:pt x="46" y="0"/>
                          <a:pt x="54" y="0"/>
                        </a:cubicBezTo>
                        <a:cubicBezTo>
                          <a:pt x="57" y="0"/>
                          <a:pt x="61" y="0"/>
                          <a:pt x="64" y="0"/>
                        </a:cubicBezTo>
                        <a:cubicBezTo>
                          <a:pt x="67" y="1"/>
                          <a:pt x="70" y="1"/>
                          <a:pt x="72" y="2"/>
                        </a:cubicBezTo>
                        <a:cubicBezTo>
                          <a:pt x="75" y="2"/>
                          <a:pt x="78" y="3"/>
                          <a:pt x="80" y="4"/>
                        </a:cubicBezTo>
                        <a:cubicBezTo>
                          <a:pt x="83" y="4"/>
                          <a:pt x="85" y="5"/>
                          <a:pt x="87" y="6"/>
                        </a:cubicBezTo>
                        <a:cubicBezTo>
                          <a:pt x="87" y="35"/>
                          <a:pt x="87" y="35"/>
                          <a:pt x="87" y="35"/>
                        </a:cubicBezTo>
                        <a:cubicBezTo>
                          <a:pt x="85" y="34"/>
                          <a:pt x="82" y="32"/>
                          <a:pt x="79" y="31"/>
                        </a:cubicBezTo>
                        <a:cubicBezTo>
                          <a:pt x="77" y="30"/>
                          <a:pt x="74" y="29"/>
                          <a:pt x="71" y="28"/>
                        </a:cubicBezTo>
                        <a:cubicBezTo>
                          <a:pt x="68" y="27"/>
                          <a:pt x="65" y="26"/>
                          <a:pt x="62" y="26"/>
                        </a:cubicBezTo>
                        <a:cubicBezTo>
                          <a:pt x="59" y="26"/>
                          <a:pt x="56" y="25"/>
                          <a:pt x="53" y="25"/>
                        </a:cubicBezTo>
                        <a:cubicBezTo>
                          <a:pt x="47" y="25"/>
                          <a:pt x="42" y="27"/>
                          <a:pt x="38" y="30"/>
                        </a:cubicBezTo>
                        <a:cubicBezTo>
                          <a:pt x="34" y="33"/>
                          <a:pt x="32" y="36"/>
                          <a:pt x="32" y="41"/>
                        </a:cubicBezTo>
                        <a:cubicBezTo>
                          <a:pt x="32" y="44"/>
                          <a:pt x="33" y="46"/>
                          <a:pt x="34" y="48"/>
                        </a:cubicBezTo>
                        <a:cubicBezTo>
                          <a:pt x="34" y="50"/>
                          <a:pt x="36" y="52"/>
                          <a:pt x="38" y="53"/>
                        </a:cubicBezTo>
                        <a:cubicBezTo>
                          <a:pt x="40" y="55"/>
                          <a:pt x="42" y="57"/>
                          <a:pt x="46" y="58"/>
                        </a:cubicBezTo>
                        <a:cubicBezTo>
                          <a:pt x="49" y="60"/>
                          <a:pt x="53" y="62"/>
                          <a:pt x="58" y="63"/>
                        </a:cubicBezTo>
                        <a:cubicBezTo>
                          <a:pt x="63" y="66"/>
                          <a:pt x="68" y="68"/>
                          <a:pt x="72" y="70"/>
                        </a:cubicBezTo>
                        <a:cubicBezTo>
                          <a:pt x="77" y="73"/>
                          <a:pt x="81" y="76"/>
                          <a:pt x="84" y="79"/>
                        </a:cubicBezTo>
                        <a:cubicBezTo>
                          <a:pt x="87" y="83"/>
                          <a:pt x="90" y="86"/>
                          <a:pt x="92" y="91"/>
                        </a:cubicBezTo>
                        <a:cubicBezTo>
                          <a:pt x="94" y="95"/>
                          <a:pt x="95" y="100"/>
                          <a:pt x="95" y="10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89"/>
                <p:cNvGrpSpPr/>
                <p:nvPr/>
              </p:nvGrpSpPr>
              <p:grpSpPr bwMode="black">
                <a:xfrm>
                  <a:off x="7418221" y="3672980"/>
                  <a:ext cx="1382743" cy="190072"/>
                  <a:chOff x="3403273" y="5616873"/>
                  <a:chExt cx="1088404" cy="154797"/>
                </a:xfrm>
                <a:grpFill/>
                <a:effectLst/>
              </p:grpSpPr>
              <p:sp>
                <p:nvSpPr>
                  <p:cNvPr id="319" name="Freeform 36"/>
                  <p:cNvSpPr>
                    <a:spLocks/>
                  </p:cNvSpPr>
                  <p:nvPr/>
                </p:nvSpPr>
                <p:spPr bwMode="black">
                  <a:xfrm>
                    <a:off x="3403273" y="5626227"/>
                    <a:ext cx="106215" cy="143331"/>
                  </a:xfrm>
                  <a:custGeom>
                    <a:avLst/>
                    <a:gdLst/>
                    <a:ahLst/>
                    <a:cxnLst>
                      <a:cxn ang="0">
                        <a:pos x="215" y="66"/>
                      </a:cxn>
                      <a:cxn ang="0">
                        <a:pos x="215" y="475"/>
                      </a:cxn>
                      <a:cxn ang="0">
                        <a:pos x="134" y="475"/>
                      </a:cxn>
                      <a:cxn ang="0">
                        <a:pos x="134" y="66"/>
                      </a:cxn>
                      <a:cxn ang="0">
                        <a:pos x="0" y="66"/>
                      </a:cxn>
                      <a:cxn ang="0">
                        <a:pos x="0" y="0"/>
                      </a:cxn>
                      <a:cxn ang="0">
                        <a:pos x="352" y="0"/>
                      </a:cxn>
                      <a:cxn ang="0">
                        <a:pos x="352" y="66"/>
                      </a:cxn>
                      <a:cxn ang="0">
                        <a:pos x="215" y="66"/>
                      </a:cxn>
                    </a:cxnLst>
                    <a:rect l="0" t="0" r="r" b="b"/>
                    <a:pathLst>
                      <a:path w="352" h="475">
                        <a:moveTo>
                          <a:pt x="215" y="66"/>
                        </a:moveTo>
                        <a:lnTo>
                          <a:pt x="215" y="475"/>
                        </a:lnTo>
                        <a:lnTo>
                          <a:pt x="134" y="475"/>
                        </a:lnTo>
                        <a:lnTo>
                          <a:pt x="134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352" y="0"/>
                        </a:lnTo>
                        <a:lnTo>
                          <a:pt x="352" y="66"/>
                        </a:lnTo>
                        <a:lnTo>
                          <a:pt x="215" y="6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0" name="Freeform 37"/>
                  <p:cNvSpPr>
                    <a:spLocks noEditPoints="1"/>
                  </p:cNvSpPr>
                  <p:nvPr/>
                </p:nvSpPr>
                <p:spPr bwMode="black">
                  <a:xfrm>
                    <a:off x="3488064" y="5664851"/>
                    <a:ext cx="93240" cy="106819"/>
                  </a:xfrm>
                  <a:custGeom>
                    <a:avLst/>
                    <a:gdLst/>
                    <a:ahLst/>
                    <a:cxnLst>
                      <a:cxn ang="0">
                        <a:pos x="33" y="85"/>
                      </a:cxn>
                      <a:cxn ang="0">
                        <a:pos x="45" y="114"/>
                      </a:cxn>
                      <a:cxn ang="0">
                        <a:pos x="76" y="125"/>
                      </a:cxn>
                      <a:cxn ang="0">
                        <a:pos x="100" y="121"/>
                      </a:cxn>
                      <a:cxn ang="0">
                        <a:pos x="119" y="111"/>
                      </a:cxn>
                      <a:cxn ang="0">
                        <a:pos x="119" y="138"/>
                      </a:cxn>
                      <a:cxn ang="0">
                        <a:pos x="112" y="142"/>
                      </a:cxn>
                      <a:cxn ang="0">
                        <a:pos x="100" y="146"/>
                      </a:cxn>
                      <a:cxn ang="0">
                        <a:pos x="86" y="149"/>
                      </a:cxn>
                      <a:cxn ang="0">
                        <a:pos x="68" y="150"/>
                      </a:cxn>
                      <a:cxn ang="0">
                        <a:pos x="40" y="146"/>
                      </a:cxn>
                      <a:cxn ang="0">
                        <a:pos x="18" y="131"/>
                      </a:cxn>
                      <a:cxn ang="0">
                        <a:pos x="4" y="108"/>
                      </a:cxn>
                      <a:cxn ang="0">
                        <a:pos x="0" y="76"/>
                      </a:cxn>
                      <a:cxn ang="0">
                        <a:pos x="6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8" y="0"/>
                      </a:cxn>
                      <a:cxn ang="0">
                        <a:pos x="96" y="5"/>
                      </a:cxn>
                      <a:cxn ang="0">
                        <a:pos x="115" y="19"/>
                      </a:cxn>
                      <a:cxn ang="0">
                        <a:pos x="127" y="41"/>
                      </a:cxn>
                      <a:cxn ang="0">
                        <a:pos x="131" y="68"/>
                      </a:cxn>
                      <a:cxn ang="0">
                        <a:pos x="131" y="85"/>
                      </a:cxn>
                      <a:cxn ang="0">
                        <a:pos x="33" y="85"/>
                      </a:cxn>
                      <a:cxn ang="0">
                        <a:pos x="97" y="46"/>
                      </a:cxn>
                      <a:cxn ang="0">
                        <a:pos x="91" y="35"/>
                      </a:cxn>
                      <a:cxn ang="0">
                        <a:pos x="82" y="28"/>
                      </a:cxn>
                      <a:cxn ang="0">
                        <a:pos x="68" y="25"/>
                      </a:cxn>
                      <a:cxn ang="0">
                        <a:pos x="56" y="28"/>
                      </a:cxn>
                      <a:cxn ang="0">
                        <a:pos x="45" y="35"/>
                      </a:cxn>
                      <a:cxn ang="0">
                        <a:pos x="37" y="46"/>
                      </a:cxn>
                      <a:cxn ang="0">
                        <a:pos x="33" y="60"/>
                      </a:cxn>
                      <a:cxn ang="0">
                        <a:pos x="99" y="60"/>
                      </a:cxn>
                      <a:cxn ang="0">
                        <a:pos x="97" y="46"/>
                      </a:cxn>
                    </a:cxnLst>
                    <a:rect l="0" t="0" r="r" b="b"/>
                    <a:pathLst>
                      <a:path w="131" h="150">
                        <a:moveTo>
                          <a:pt x="33" y="85"/>
                        </a:moveTo>
                        <a:cubicBezTo>
                          <a:pt x="34" y="98"/>
                          <a:pt x="38" y="108"/>
                          <a:pt x="45" y="114"/>
                        </a:cubicBezTo>
                        <a:cubicBezTo>
                          <a:pt x="52" y="121"/>
                          <a:pt x="63" y="125"/>
                          <a:pt x="76" y="125"/>
                        </a:cubicBezTo>
                        <a:cubicBezTo>
                          <a:pt x="84" y="125"/>
                          <a:pt x="92" y="123"/>
                          <a:pt x="100" y="121"/>
                        </a:cubicBezTo>
                        <a:cubicBezTo>
                          <a:pt x="107" y="118"/>
                          <a:pt x="114" y="115"/>
                          <a:pt x="119" y="111"/>
                        </a:cubicBezTo>
                        <a:cubicBezTo>
                          <a:pt x="119" y="138"/>
                          <a:pt x="119" y="138"/>
                          <a:pt x="119" y="138"/>
                        </a:cubicBezTo>
                        <a:cubicBezTo>
                          <a:pt x="117" y="140"/>
                          <a:pt x="115" y="141"/>
                          <a:pt x="112" y="142"/>
                        </a:cubicBezTo>
                        <a:cubicBezTo>
                          <a:pt x="109" y="144"/>
                          <a:pt x="105" y="145"/>
                          <a:pt x="100" y="146"/>
                        </a:cubicBezTo>
                        <a:cubicBezTo>
                          <a:pt x="96" y="147"/>
                          <a:pt x="91" y="148"/>
                          <a:pt x="86" y="149"/>
                        </a:cubicBezTo>
                        <a:cubicBezTo>
                          <a:pt x="80" y="150"/>
                          <a:pt x="75" y="150"/>
                          <a:pt x="68" y="150"/>
                        </a:cubicBezTo>
                        <a:cubicBezTo>
                          <a:pt x="58" y="150"/>
                          <a:pt x="48" y="149"/>
                          <a:pt x="40" y="146"/>
                        </a:cubicBezTo>
                        <a:cubicBezTo>
                          <a:pt x="31" y="142"/>
                          <a:pt x="24" y="138"/>
                          <a:pt x="18" y="131"/>
                        </a:cubicBezTo>
                        <a:cubicBezTo>
                          <a:pt x="12" y="125"/>
                          <a:pt x="8" y="117"/>
                          <a:pt x="4" y="108"/>
                        </a:cubicBezTo>
                        <a:cubicBezTo>
                          <a:pt x="1" y="99"/>
                          <a:pt x="0" y="88"/>
                          <a:pt x="0" y="76"/>
                        </a:cubicBezTo>
                        <a:cubicBezTo>
                          <a:pt x="0" y="63"/>
                          <a:pt x="2" y="52"/>
                          <a:pt x="6" y="42"/>
                        </a:cubicBezTo>
                        <a:cubicBezTo>
                          <a:pt x="10" y="33"/>
                          <a:pt x="15" y="25"/>
                          <a:pt x="22" y="18"/>
                        </a:cubicBezTo>
                        <a:cubicBezTo>
                          <a:pt x="28" y="12"/>
                          <a:pt x="36" y="7"/>
                          <a:pt x="44" y="4"/>
                        </a:cubicBezTo>
                        <a:cubicBezTo>
                          <a:pt x="52" y="1"/>
                          <a:pt x="60" y="0"/>
                          <a:pt x="68" y="0"/>
                        </a:cubicBezTo>
                        <a:cubicBezTo>
                          <a:pt x="79" y="0"/>
                          <a:pt x="88" y="1"/>
                          <a:pt x="96" y="5"/>
                        </a:cubicBezTo>
                        <a:cubicBezTo>
                          <a:pt x="103" y="8"/>
                          <a:pt x="110" y="13"/>
                          <a:pt x="115" y="19"/>
                        </a:cubicBezTo>
                        <a:cubicBezTo>
                          <a:pt x="120" y="25"/>
                          <a:pt x="124" y="32"/>
                          <a:pt x="127" y="41"/>
                        </a:cubicBezTo>
                        <a:cubicBezTo>
                          <a:pt x="130" y="49"/>
                          <a:pt x="131" y="58"/>
                          <a:pt x="131" y="68"/>
                        </a:cubicBezTo>
                        <a:cubicBezTo>
                          <a:pt x="131" y="85"/>
                          <a:pt x="131" y="85"/>
                          <a:pt x="131" y="85"/>
                        </a:cubicBezTo>
                        <a:lnTo>
                          <a:pt x="33" y="85"/>
                        </a:lnTo>
                        <a:close/>
                        <a:moveTo>
                          <a:pt x="97" y="46"/>
                        </a:moveTo>
                        <a:cubicBezTo>
                          <a:pt x="96" y="42"/>
                          <a:pt x="94" y="38"/>
                          <a:pt x="91" y="35"/>
                        </a:cubicBezTo>
                        <a:cubicBezTo>
                          <a:pt x="89" y="32"/>
                          <a:pt x="86" y="29"/>
                          <a:pt x="82" y="28"/>
                        </a:cubicBezTo>
                        <a:cubicBezTo>
                          <a:pt x="78" y="26"/>
                          <a:pt x="73" y="25"/>
                          <a:pt x="68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8" y="32"/>
                          <a:pt x="45" y="35"/>
                        </a:cubicBezTo>
                        <a:cubicBezTo>
                          <a:pt x="42" y="38"/>
                          <a:pt x="39" y="42"/>
                          <a:pt x="37" y="46"/>
                        </a:cubicBezTo>
                        <a:cubicBezTo>
                          <a:pt x="35" y="50"/>
                          <a:pt x="34" y="55"/>
                          <a:pt x="33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8" y="51"/>
                          <a:pt x="97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1" name="Freeform 38"/>
                  <p:cNvSpPr>
                    <a:spLocks/>
                  </p:cNvSpPr>
                  <p:nvPr/>
                </p:nvSpPr>
                <p:spPr bwMode="black">
                  <a:xfrm>
                    <a:off x="3599107" y="5665455"/>
                    <a:ext cx="59444" cy="104103"/>
                  </a:xfrm>
                  <a:custGeom>
                    <a:avLst/>
                    <a:gdLst/>
                    <a:ahLst/>
                    <a:cxnLst>
                      <a:cxn ang="0">
                        <a:pos x="79" y="32"/>
                      </a:cxn>
                      <a:cxn ang="0">
                        <a:pos x="74" y="30"/>
                      </a:cxn>
                      <a:cxn ang="0">
                        <a:pos x="69" y="29"/>
                      </a:cxn>
                      <a:cxn ang="0">
                        <a:pos x="64" y="29"/>
                      </a:cxn>
                      <a:cxn ang="0">
                        <a:pos x="51" y="32"/>
                      </a:cxn>
                      <a:cxn ang="0">
                        <a:pos x="41" y="40"/>
                      </a:cxn>
                      <a:cxn ang="0">
                        <a:pos x="35" y="54"/>
                      </a:cxn>
                      <a:cxn ang="0">
                        <a:pos x="32" y="72"/>
                      </a:cxn>
                      <a:cxn ang="0">
                        <a:pos x="32" y="146"/>
                      </a:cxn>
                      <a:cxn ang="0">
                        <a:pos x="0" y="146"/>
                      </a:cxn>
                      <a:cxn ang="0">
                        <a:pos x="0" y="2"/>
                      </a:cxn>
                      <a:cxn ang="0">
                        <a:pos x="32" y="2"/>
                      </a:cxn>
                      <a:cxn ang="0">
                        <a:pos x="32" y="30"/>
                      </a:cxn>
                      <a:cxn ang="0">
                        <a:pos x="33" y="30"/>
                      </a:cxn>
                      <a:cxn ang="0">
                        <a:pos x="39" y="16"/>
                      </a:cxn>
                      <a:cxn ang="0">
                        <a:pos x="48" y="7"/>
                      </a:cxn>
                      <a:cxn ang="0">
                        <a:pos x="59" y="1"/>
                      </a:cxn>
                      <a:cxn ang="0">
                        <a:pos x="70" y="0"/>
                      </a:cxn>
                      <a:cxn ang="0">
                        <a:pos x="77" y="0"/>
                      </a:cxn>
                      <a:cxn ang="0">
                        <a:pos x="83" y="2"/>
                      </a:cxn>
                      <a:cxn ang="0">
                        <a:pos x="83" y="34"/>
                      </a:cxn>
                      <a:cxn ang="0">
                        <a:pos x="79" y="32"/>
                      </a:cxn>
                    </a:cxnLst>
                    <a:rect l="0" t="0" r="r" b="b"/>
                    <a:pathLst>
                      <a:path w="83" h="146">
                        <a:moveTo>
                          <a:pt x="79" y="32"/>
                        </a:moveTo>
                        <a:cubicBezTo>
                          <a:pt x="78" y="31"/>
                          <a:pt x="76" y="31"/>
                          <a:pt x="74" y="30"/>
                        </a:cubicBezTo>
                        <a:cubicBezTo>
                          <a:pt x="73" y="30"/>
                          <a:pt x="71" y="30"/>
                          <a:pt x="69" y="29"/>
                        </a:cubicBezTo>
                        <a:cubicBezTo>
                          <a:pt x="67" y="29"/>
                          <a:pt x="66" y="29"/>
                          <a:pt x="64" y="29"/>
                        </a:cubicBezTo>
                        <a:cubicBezTo>
                          <a:pt x="59" y="29"/>
                          <a:pt x="55" y="30"/>
                          <a:pt x="51" y="32"/>
                        </a:cubicBezTo>
                        <a:cubicBezTo>
                          <a:pt x="48" y="34"/>
                          <a:pt x="44" y="37"/>
                          <a:pt x="41" y="40"/>
                        </a:cubicBezTo>
                        <a:cubicBezTo>
                          <a:pt x="39" y="44"/>
                          <a:pt x="36" y="49"/>
                          <a:pt x="35" y="54"/>
                        </a:cubicBezTo>
                        <a:cubicBezTo>
                          <a:pt x="33" y="59"/>
                          <a:pt x="32" y="66"/>
                          <a:pt x="32" y="72"/>
                        </a:cubicBezTo>
                        <a:cubicBezTo>
                          <a:pt x="32" y="146"/>
                          <a:pt x="32" y="146"/>
                          <a:pt x="32" y="146"/>
                        </a:cubicBezTo>
                        <a:cubicBezTo>
                          <a:pt x="0" y="146"/>
                          <a:pt x="0" y="146"/>
                          <a:pt x="0" y="146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32" y="2"/>
                          <a:pt x="32" y="2"/>
                          <a:pt x="32" y="2"/>
                        </a:cubicBezTo>
                        <a:cubicBezTo>
                          <a:pt x="32" y="30"/>
                          <a:pt x="32" y="30"/>
                          <a:pt x="32" y="30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5" y="25"/>
                          <a:pt x="37" y="20"/>
                          <a:pt x="39" y="16"/>
                        </a:cubicBezTo>
                        <a:cubicBezTo>
                          <a:pt x="42" y="12"/>
                          <a:pt x="45" y="9"/>
                          <a:pt x="48" y="7"/>
                        </a:cubicBezTo>
                        <a:cubicBezTo>
                          <a:pt x="52" y="4"/>
                          <a:pt x="55" y="3"/>
                          <a:pt x="59" y="1"/>
                        </a:cubicBezTo>
                        <a:cubicBezTo>
                          <a:pt x="62" y="0"/>
                          <a:pt x="66" y="0"/>
                          <a:pt x="70" y="0"/>
                        </a:cubicBezTo>
                        <a:cubicBezTo>
                          <a:pt x="72" y="0"/>
                          <a:pt x="74" y="0"/>
                          <a:pt x="77" y="0"/>
                        </a:cubicBezTo>
                        <a:cubicBezTo>
                          <a:pt x="79" y="0"/>
                          <a:pt x="81" y="1"/>
                          <a:pt x="83" y="2"/>
                        </a:cubicBezTo>
                        <a:cubicBezTo>
                          <a:pt x="83" y="34"/>
                          <a:pt x="83" y="34"/>
                          <a:pt x="83" y="34"/>
                        </a:cubicBezTo>
                        <a:cubicBezTo>
                          <a:pt x="82" y="33"/>
                          <a:pt x="81" y="32"/>
                          <a:pt x="79" y="3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Freeform 39"/>
                  <p:cNvSpPr>
                    <a:spLocks noEditPoints="1"/>
                  </p:cNvSpPr>
                  <p:nvPr/>
                </p:nvSpPr>
                <p:spPr bwMode="black">
                  <a:xfrm>
                    <a:off x="3668509" y="5616873"/>
                    <a:ext cx="28364" cy="152685"/>
                  </a:xfrm>
                  <a:custGeom>
                    <a:avLst/>
                    <a:gdLst/>
                    <a:ahLst/>
                    <a:cxnLst>
                      <a:cxn ang="0">
                        <a:pos x="40" y="19"/>
                      </a:cxn>
                      <a:cxn ang="0">
                        <a:pos x="38" y="27"/>
                      </a:cxn>
                      <a:cxn ang="0">
                        <a:pos x="34" y="32"/>
                      </a:cxn>
                      <a:cxn ang="0">
                        <a:pos x="28" y="36"/>
                      </a:cxn>
                      <a:cxn ang="0">
                        <a:pos x="20" y="38"/>
                      </a:cxn>
                      <a:cxn ang="0">
                        <a:pos x="12" y="36"/>
                      </a:cxn>
                      <a:cxn ang="0">
                        <a:pos x="6" y="32"/>
                      </a:cxn>
                      <a:cxn ang="0">
                        <a:pos x="1" y="27"/>
                      </a:cxn>
                      <a:cxn ang="0">
                        <a:pos x="0" y="19"/>
                      </a:cxn>
                      <a:cxn ang="0">
                        <a:pos x="2" y="12"/>
                      </a:cxn>
                      <a:cxn ang="0">
                        <a:pos x="6" y="6"/>
                      </a:cxn>
                      <a:cxn ang="0">
                        <a:pos x="12" y="2"/>
                      </a:cxn>
                      <a:cxn ang="0">
                        <a:pos x="20" y="0"/>
                      </a:cxn>
                      <a:cxn ang="0">
                        <a:pos x="28" y="2"/>
                      </a:cxn>
                      <a:cxn ang="0">
                        <a:pos x="34" y="6"/>
                      </a:cxn>
                      <a:cxn ang="0">
                        <a:pos x="38" y="12"/>
                      </a:cxn>
                      <a:cxn ang="0">
                        <a:pos x="40" y="19"/>
                      </a:cxn>
                      <a:cxn ang="0">
                        <a:pos x="3" y="214"/>
                      </a:cxn>
                      <a:cxn ang="0">
                        <a:pos x="3" y="70"/>
                      </a:cxn>
                      <a:cxn ang="0">
                        <a:pos x="36" y="70"/>
                      </a:cxn>
                      <a:cxn ang="0">
                        <a:pos x="36" y="214"/>
                      </a:cxn>
                      <a:cxn ang="0">
                        <a:pos x="3" y="214"/>
                      </a:cxn>
                    </a:cxnLst>
                    <a:rect l="0" t="0" r="r" b="b"/>
                    <a:pathLst>
                      <a:path w="40" h="214">
                        <a:moveTo>
                          <a:pt x="40" y="19"/>
                        </a:moveTo>
                        <a:cubicBezTo>
                          <a:pt x="40" y="22"/>
                          <a:pt x="39" y="24"/>
                          <a:pt x="38" y="27"/>
                        </a:cubicBezTo>
                        <a:cubicBezTo>
                          <a:pt x="37" y="29"/>
                          <a:pt x="36" y="31"/>
                          <a:pt x="34" y="32"/>
                        </a:cubicBezTo>
                        <a:cubicBezTo>
                          <a:pt x="32" y="34"/>
                          <a:pt x="30" y="35"/>
                          <a:pt x="28" y="36"/>
                        </a:cubicBezTo>
                        <a:cubicBezTo>
                          <a:pt x="25" y="37"/>
                          <a:pt x="23" y="38"/>
                          <a:pt x="20" y="38"/>
                        </a:cubicBezTo>
                        <a:cubicBezTo>
                          <a:pt x="17" y="38"/>
                          <a:pt x="14" y="37"/>
                          <a:pt x="12" y="36"/>
                        </a:cubicBezTo>
                        <a:cubicBezTo>
                          <a:pt x="9" y="35"/>
                          <a:pt x="7" y="34"/>
                          <a:pt x="6" y="32"/>
                        </a:cubicBezTo>
                        <a:cubicBezTo>
                          <a:pt x="4" y="31"/>
                          <a:pt x="2" y="29"/>
                          <a:pt x="1" y="27"/>
                        </a:cubicBezTo>
                        <a:cubicBezTo>
                          <a:pt x="0" y="24"/>
                          <a:pt x="0" y="22"/>
                          <a:pt x="0" y="19"/>
                        </a:cubicBezTo>
                        <a:cubicBezTo>
                          <a:pt x="0" y="17"/>
                          <a:pt x="0" y="14"/>
                          <a:pt x="2" y="12"/>
                        </a:cubicBezTo>
                        <a:cubicBezTo>
                          <a:pt x="3" y="9"/>
                          <a:pt x="4" y="7"/>
                          <a:pt x="6" y="6"/>
                        </a:cubicBezTo>
                        <a:cubicBezTo>
                          <a:pt x="8" y="4"/>
                          <a:pt x="10" y="3"/>
                          <a:pt x="12" y="2"/>
                        </a:cubicBezTo>
                        <a:cubicBezTo>
                          <a:pt x="14" y="1"/>
                          <a:pt x="17" y="0"/>
                          <a:pt x="20" y="0"/>
                        </a:cubicBezTo>
                        <a:cubicBezTo>
                          <a:pt x="23" y="0"/>
                          <a:pt x="25" y="1"/>
                          <a:pt x="28" y="2"/>
                        </a:cubicBezTo>
                        <a:cubicBezTo>
                          <a:pt x="30" y="3"/>
                          <a:pt x="32" y="4"/>
                          <a:pt x="34" y="6"/>
                        </a:cubicBezTo>
                        <a:cubicBezTo>
                          <a:pt x="36" y="7"/>
                          <a:pt x="37" y="9"/>
                          <a:pt x="38" y="12"/>
                        </a:cubicBezTo>
                        <a:cubicBezTo>
                          <a:pt x="39" y="14"/>
                          <a:pt x="40" y="17"/>
                          <a:pt x="40" y="19"/>
                        </a:cubicBezTo>
                        <a:close/>
                        <a:moveTo>
                          <a:pt x="3" y="214"/>
                        </a:moveTo>
                        <a:cubicBezTo>
                          <a:pt x="3" y="70"/>
                          <a:pt x="3" y="70"/>
                          <a:pt x="3" y="70"/>
                        </a:cubicBezTo>
                        <a:cubicBezTo>
                          <a:pt x="36" y="70"/>
                          <a:pt x="36" y="70"/>
                          <a:pt x="36" y="70"/>
                        </a:cubicBezTo>
                        <a:cubicBezTo>
                          <a:pt x="36" y="214"/>
                          <a:pt x="36" y="214"/>
                          <a:pt x="36" y="214"/>
                        </a:cubicBezTo>
                        <a:lnTo>
                          <a:pt x="3" y="2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40"/>
                  <p:cNvSpPr>
                    <a:spLocks/>
                  </p:cNvSpPr>
                  <p:nvPr/>
                </p:nvSpPr>
                <p:spPr bwMode="black">
                  <a:xfrm>
                    <a:off x="3721013" y="5664851"/>
                    <a:ext cx="152684" cy="104707"/>
                  </a:xfrm>
                  <a:custGeom>
                    <a:avLst/>
                    <a:gdLst/>
                    <a:ahLst/>
                    <a:cxnLst>
                      <a:cxn ang="0">
                        <a:pos x="182" y="147"/>
                      </a:cxn>
                      <a:cxn ang="0">
                        <a:pos x="182" y="66"/>
                      </a:cxn>
                      <a:cxn ang="0">
                        <a:pos x="180" y="46"/>
                      </a:cxn>
                      <a:cxn ang="0">
                        <a:pos x="174" y="34"/>
                      </a:cxn>
                      <a:cxn ang="0">
                        <a:pos x="165" y="28"/>
                      </a:cxn>
                      <a:cxn ang="0">
                        <a:pos x="153" y="26"/>
                      </a:cxn>
                      <a:cxn ang="0">
                        <a:pos x="141" y="29"/>
                      </a:cxn>
                      <a:cxn ang="0">
                        <a:pos x="131" y="38"/>
                      </a:cxn>
                      <a:cxn ang="0">
                        <a:pos x="125" y="51"/>
                      </a:cxn>
                      <a:cxn ang="0">
                        <a:pos x="123" y="66"/>
                      </a:cxn>
                      <a:cxn ang="0">
                        <a:pos x="123" y="147"/>
                      </a:cxn>
                      <a:cxn ang="0">
                        <a:pos x="91" y="147"/>
                      </a:cxn>
                      <a:cxn ang="0">
                        <a:pos x="91" y="63"/>
                      </a:cxn>
                      <a:cxn ang="0">
                        <a:pos x="89" y="46"/>
                      </a:cxn>
                      <a:cxn ang="0">
                        <a:pos x="83" y="34"/>
                      </a:cxn>
                      <a:cxn ang="0">
                        <a:pos x="74" y="28"/>
                      </a:cxn>
                      <a:cxn ang="0">
                        <a:pos x="62" y="26"/>
                      </a:cxn>
                      <a:cxn ang="0">
                        <a:pos x="50" y="29"/>
                      </a:cxn>
                      <a:cxn ang="0">
                        <a:pos x="41" y="37"/>
                      </a:cxn>
                      <a:cxn ang="0">
                        <a:pos x="34" y="50"/>
                      </a:cxn>
                      <a:cxn ang="0">
                        <a:pos x="32" y="66"/>
                      </a:cxn>
                      <a:cxn ang="0">
                        <a:pos x="32" y="147"/>
                      </a:cxn>
                      <a:cxn ang="0">
                        <a:pos x="0" y="147"/>
                      </a:cxn>
                      <a:cxn ang="0">
                        <a:pos x="0" y="3"/>
                      </a:cxn>
                      <a:cxn ang="0">
                        <a:pos x="32" y="3"/>
                      </a:cxn>
                      <a:cxn ang="0">
                        <a:pos x="32" y="25"/>
                      </a:cxn>
                      <a:cxn ang="0">
                        <a:pos x="33" y="25"/>
                      </a:cxn>
                      <a:cxn ang="0">
                        <a:pos x="52" y="6"/>
                      </a:cxn>
                      <a:cxn ang="0">
                        <a:pos x="78" y="0"/>
                      </a:cxn>
                      <a:cxn ang="0">
                        <a:pos x="92" y="2"/>
                      </a:cxn>
                      <a:cxn ang="0">
                        <a:pos x="104" y="7"/>
                      </a:cxn>
                      <a:cxn ang="0">
                        <a:pos x="113" y="16"/>
                      </a:cxn>
                      <a:cxn ang="0">
                        <a:pos x="119" y="28"/>
                      </a:cxn>
                      <a:cxn ang="0">
                        <a:pos x="140" y="6"/>
                      </a:cxn>
                      <a:cxn ang="0">
                        <a:pos x="167" y="0"/>
                      </a:cxn>
                      <a:cxn ang="0">
                        <a:pos x="202" y="14"/>
                      </a:cxn>
                      <a:cxn ang="0">
                        <a:pos x="214" y="58"/>
                      </a:cxn>
                      <a:cxn ang="0">
                        <a:pos x="214" y="147"/>
                      </a:cxn>
                      <a:cxn ang="0">
                        <a:pos x="182" y="147"/>
                      </a:cxn>
                    </a:cxnLst>
                    <a:rect l="0" t="0" r="r" b="b"/>
                    <a:pathLst>
                      <a:path w="214" h="147">
                        <a:moveTo>
                          <a:pt x="182" y="147"/>
                        </a:moveTo>
                        <a:cubicBezTo>
                          <a:pt x="182" y="66"/>
                          <a:pt x="182" y="66"/>
                          <a:pt x="182" y="66"/>
                        </a:cubicBezTo>
                        <a:cubicBezTo>
                          <a:pt x="182" y="58"/>
                          <a:pt x="181" y="51"/>
                          <a:pt x="180" y="46"/>
                        </a:cubicBezTo>
                        <a:cubicBezTo>
                          <a:pt x="178" y="41"/>
                          <a:pt x="177" y="37"/>
                          <a:pt x="174" y="34"/>
                        </a:cubicBezTo>
                        <a:cubicBezTo>
                          <a:pt x="172" y="31"/>
                          <a:pt x="169" y="29"/>
                          <a:pt x="165" y="28"/>
                        </a:cubicBezTo>
                        <a:cubicBezTo>
                          <a:pt x="162" y="27"/>
                          <a:pt x="158" y="26"/>
                          <a:pt x="153" y="26"/>
                        </a:cubicBezTo>
                        <a:cubicBezTo>
                          <a:pt x="149" y="26"/>
                          <a:pt x="145" y="27"/>
                          <a:pt x="141" y="29"/>
                        </a:cubicBezTo>
                        <a:cubicBezTo>
                          <a:pt x="137" y="32"/>
                          <a:pt x="134" y="34"/>
                          <a:pt x="131" y="38"/>
                        </a:cubicBezTo>
                        <a:cubicBezTo>
                          <a:pt x="129" y="42"/>
                          <a:pt x="127" y="46"/>
                          <a:pt x="125" y="51"/>
                        </a:cubicBezTo>
                        <a:cubicBezTo>
                          <a:pt x="124" y="56"/>
                          <a:pt x="123" y="61"/>
                          <a:pt x="123" y="66"/>
                        </a:cubicBezTo>
                        <a:cubicBezTo>
                          <a:pt x="123" y="147"/>
                          <a:pt x="123" y="147"/>
                          <a:pt x="123" y="147"/>
                        </a:cubicBezTo>
                        <a:cubicBezTo>
                          <a:pt x="91" y="147"/>
                          <a:pt x="91" y="147"/>
                          <a:pt x="91" y="147"/>
                        </a:cubicBezTo>
                        <a:cubicBezTo>
                          <a:pt x="91" y="63"/>
                          <a:pt x="91" y="63"/>
                          <a:pt x="91" y="63"/>
                        </a:cubicBezTo>
                        <a:cubicBezTo>
                          <a:pt x="91" y="56"/>
                          <a:pt x="90" y="50"/>
                          <a:pt x="89" y="46"/>
                        </a:cubicBezTo>
                        <a:cubicBezTo>
                          <a:pt x="87" y="41"/>
                          <a:pt x="85" y="37"/>
                          <a:pt x="83" y="34"/>
                        </a:cubicBezTo>
                        <a:cubicBezTo>
                          <a:pt x="80" y="32"/>
                          <a:pt x="77" y="29"/>
                          <a:pt x="74" y="28"/>
                        </a:cubicBezTo>
                        <a:cubicBezTo>
                          <a:pt x="71" y="27"/>
                          <a:pt x="67" y="26"/>
                          <a:pt x="62" y="26"/>
                        </a:cubicBezTo>
                        <a:cubicBezTo>
                          <a:pt x="58" y="26"/>
                          <a:pt x="54" y="27"/>
                          <a:pt x="50" y="29"/>
                        </a:cubicBezTo>
                        <a:cubicBezTo>
                          <a:pt x="47" y="31"/>
                          <a:pt x="43" y="34"/>
                          <a:pt x="41" y="37"/>
                        </a:cubicBezTo>
                        <a:cubicBezTo>
                          <a:pt x="38" y="40"/>
                          <a:pt x="36" y="45"/>
                          <a:pt x="34" y="50"/>
                        </a:cubicBezTo>
                        <a:cubicBezTo>
                          <a:pt x="33" y="54"/>
                          <a:pt x="32" y="60"/>
                          <a:pt x="32" y="66"/>
                        </a:cubicBezTo>
                        <a:cubicBezTo>
                          <a:pt x="32" y="147"/>
                          <a:pt x="32" y="147"/>
                          <a:pt x="32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25"/>
                          <a:pt x="32" y="25"/>
                          <a:pt x="32" y="25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8" y="17"/>
                          <a:pt x="44" y="10"/>
                          <a:pt x="52" y="6"/>
                        </a:cubicBezTo>
                        <a:cubicBezTo>
                          <a:pt x="60" y="2"/>
                          <a:pt x="68" y="0"/>
                          <a:pt x="78" y="0"/>
                        </a:cubicBezTo>
                        <a:cubicBezTo>
                          <a:pt x="83" y="0"/>
                          <a:pt x="88" y="0"/>
                          <a:pt x="92" y="2"/>
                        </a:cubicBezTo>
                        <a:cubicBezTo>
                          <a:pt x="96" y="3"/>
                          <a:pt x="100" y="5"/>
                          <a:pt x="104" y="7"/>
                        </a:cubicBezTo>
                        <a:cubicBezTo>
                          <a:pt x="107" y="10"/>
                          <a:pt x="110" y="13"/>
                          <a:pt x="113" y="16"/>
                        </a:cubicBezTo>
                        <a:cubicBezTo>
                          <a:pt x="116" y="20"/>
                          <a:pt x="118" y="23"/>
                          <a:pt x="119" y="28"/>
                        </a:cubicBezTo>
                        <a:cubicBezTo>
                          <a:pt x="125" y="18"/>
                          <a:pt x="132" y="11"/>
                          <a:pt x="140" y="6"/>
                        </a:cubicBezTo>
                        <a:cubicBezTo>
                          <a:pt x="148" y="2"/>
                          <a:pt x="157" y="0"/>
                          <a:pt x="167" y="0"/>
                        </a:cubicBezTo>
                        <a:cubicBezTo>
                          <a:pt x="183" y="0"/>
                          <a:pt x="194" y="4"/>
                          <a:pt x="202" y="14"/>
                        </a:cubicBezTo>
                        <a:cubicBezTo>
                          <a:pt x="210" y="23"/>
                          <a:pt x="214" y="38"/>
                          <a:pt x="214" y="58"/>
                        </a:cubicBezTo>
                        <a:cubicBezTo>
                          <a:pt x="214" y="147"/>
                          <a:pt x="214" y="147"/>
                          <a:pt x="214" y="147"/>
                        </a:cubicBezTo>
                        <a:lnTo>
                          <a:pt x="182" y="1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41"/>
                  <p:cNvSpPr>
                    <a:spLocks noEditPoints="1"/>
                  </p:cNvSpPr>
                  <p:nvPr/>
                </p:nvSpPr>
                <p:spPr bwMode="black">
                  <a:xfrm>
                    <a:off x="3889389" y="5664851"/>
                    <a:ext cx="86300" cy="106819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9" y="127"/>
                      </a:cxn>
                      <a:cxn ang="0">
                        <a:pos x="71" y="144"/>
                      </a:cxn>
                      <a:cxn ang="0">
                        <a:pos x="46" y="150"/>
                      </a:cxn>
                      <a:cxn ang="0">
                        <a:pos x="27" y="147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0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4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7" y="29"/>
                      </a:cxn>
                      <a:cxn ang="0">
                        <a:pos x="14" y="41"/>
                      </a:cxn>
                      <a:cxn ang="0">
                        <a:pos x="14" y="12"/>
                      </a:cxn>
                      <a:cxn ang="0">
                        <a:pos x="23" y="8"/>
                      </a:cxn>
                      <a:cxn ang="0">
                        <a:pos x="36" y="4"/>
                      </a:cxn>
                      <a:cxn ang="0">
                        <a:pos x="51" y="1"/>
                      </a:cxn>
                      <a:cxn ang="0">
                        <a:pos x="66" y="0"/>
                      </a:cxn>
                      <a:cxn ang="0">
                        <a:pos x="90" y="3"/>
                      </a:cxn>
                      <a:cxn ang="0">
                        <a:pos x="108" y="14"/>
                      </a:cxn>
                      <a:cxn ang="0">
                        <a:pos x="118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4"/>
                      </a:cxn>
                      <a:cxn ang="0">
                        <a:pos x="34" y="113"/>
                      </a:cxn>
                      <a:cxn ang="0">
                        <a:pos x="39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70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0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4" y="135"/>
                          <a:pt x="78" y="140"/>
                          <a:pt x="71" y="144"/>
                        </a:cubicBezTo>
                        <a:cubicBezTo>
                          <a:pt x="64" y="148"/>
                          <a:pt x="55" y="150"/>
                          <a:pt x="46" y="150"/>
                        </a:cubicBezTo>
                        <a:cubicBezTo>
                          <a:pt x="39" y="150"/>
                          <a:pt x="32" y="149"/>
                          <a:pt x="27" y="147"/>
                        </a:cubicBezTo>
                        <a:cubicBezTo>
                          <a:pt x="21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0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0"/>
                        </a:cubicBezTo>
                        <a:cubicBezTo>
                          <a:pt x="5" y="85"/>
                          <a:pt x="8" y="80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2" y="63"/>
                          <a:pt x="39" y="61"/>
                          <a:pt x="47" y="60"/>
                        </a:cubicBezTo>
                        <a:cubicBezTo>
                          <a:pt x="89" y="54"/>
                          <a:pt x="89" y="54"/>
                          <a:pt x="89" y="54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8" y="27"/>
                          <a:pt x="71" y="25"/>
                          <a:pt x="62" y="25"/>
                        </a:cubicBezTo>
                        <a:cubicBezTo>
                          <a:pt x="54" y="25"/>
                          <a:pt x="45" y="26"/>
                          <a:pt x="37" y="29"/>
                        </a:cubicBezTo>
                        <a:cubicBezTo>
                          <a:pt x="28" y="32"/>
                          <a:pt x="21" y="36"/>
                          <a:pt x="14" y="41"/>
                        </a:cubicBezTo>
                        <a:cubicBezTo>
                          <a:pt x="14" y="12"/>
                          <a:pt x="14" y="12"/>
                          <a:pt x="14" y="12"/>
                        </a:cubicBezTo>
                        <a:cubicBezTo>
                          <a:pt x="17" y="11"/>
                          <a:pt x="19" y="10"/>
                          <a:pt x="23" y="8"/>
                        </a:cubicBezTo>
                        <a:cubicBezTo>
                          <a:pt x="27" y="7"/>
                          <a:pt x="31" y="5"/>
                          <a:pt x="36" y="4"/>
                        </a:cubicBezTo>
                        <a:cubicBezTo>
                          <a:pt x="41" y="3"/>
                          <a:pt x="45" y="2"/>
                          <a:pt x="51" y="1"/>
                        </a:cubicBezTo>
                        <a:cubicBezTo>
                          <a:pt x="56" y="0"/>
                          <a:pt x="61" y="0"/>
                          <a:pt x="66" y="0"/>
                        </a:cubicBezTo>
                        <a:cubicBezTo>
                          <a:pt x="75" y="0"/>
                          <a:pt x="83" y="1"/>
                          <a:pt x="90" y="3"/>
                        </a:cubicBezTo>
                        <a:cubicBezTo>
                          <a:pt x="97" y="6"/>
                          <a:pt x="103" y="10"/>
                          <a:pt x="108" y="14"/>
                        </a:cubicBezTo>
                        <a:cubicBezTo>
                          <a:pt x="112" y="19"/>
                          <a:pt x="116" y="25"/>
                          <a:pt x="118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9" y="83"/>
                          <a:pt x="45" y="84"/>
                        </a:cubicBezTo>
                        <a:cubicBezTo>
                          <a:pt x="42" y="85"/>
                          <a:pt x="39" y="87"/>
                          <a:pt x="37" y="89"/>
                        </a:cubicBezTo>
                        <a:cubicBezTo>
                          <a:pt x="36" y="91"/>
                          <a:pt x="34" y="93"/>
                          <a:pt x="33" y="96"/>
                        </a:cubicBezTo>
                        <a:cubicBezTo>
                          <a:pt x="33" y="98"/>
                          <a:pt x="32" y="101"/>
                          <a:pt x="32" y="104"/>
                        </a:cubicBezTo>
                        <a:cubicBezTo>
                          <a:pt x="32" y="107"/>
                          <a:pt x="33" y="110"/>
                          <a:pt x="34" y="113"/>
                        </a:cubicBezTo>
                        <a:cubicBezTo>
                          <a:pt x="35" y="115"/>
                          <a:pt x="37" y="117"/>
                          <a:pt x="39" y="119"/>
                        </a:cubicBezTo>
                        <a:cubicBezTo>
                          <a:pt x="41" y="121"/>
                          <a:pt x="43" y="122"/>
                          <a:pt x="46" y="123"/>
                        </a:cubicBezTo>
                        <a:cubicBezTo>
                          <a:pt x="49" y="124"/>
                          <a:pt x="53" y="125"/>
                          <a:pt x="56" y="125"/>
                        </a:cubicBezTo>
                        <a:cubicBezTo>
                          <a:pt x="61" y="125"/>
                          <a:pt x="66" y="124"/>
                          <a:pt x="70" y="122"/>
                        </a:cubicBezTo>
                        <a:cubicBezTo>
                          <a:pt x="74" y="120"/>
                          <a:pt x="77" y="118"/>
                          <a:pt x="80" y="115"/>
                        </a:cubicBezTo>
                        <a:cubicBezTo>
                          <a:pt x="83" y="111"/>
                          <a:pt x="86" y="108"/>
                          <a:pt x="87" y="104"/>
                        </a:cubicBezTo>
                        <a:cubicBezTo>
                          <a:pt x="89" y="99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 42"/>
                  <p:cNvSpPr>
                    <a:spLocks/>
                  </p:cNvSpPr>
                  <p:nvPr/>
                </p:nvSpPr>
                <p:spPr bwMode="black">
                  <a:xfrm>
                    <a:off x="4052634" y="5626227"/>
                    <a:ext cx="109836" cy="143331"/>
                  </a:xfrm>
                  <a:custGeom>
                    <a:avLst/>
                    <a:gdLst/>
                    <a:ahLst/>
                    <a:cxnLst>
                      <a:cxn ang="0">
                        <a:pos x="109" y="201"/>
                      </a:cxn>
                      <a:cxn ang="0">
                        <a:pos x="40" y="112"/>
                      </a:cxn>
                      <a:cxn ang="0">
                        <a:pos x="37" y="107"/>
                      </a:cxn>
                      <a:cxn ang="0">
                        <a:pos x="34" y="103"/>
                      </a:cxn>
                      <a:cxn ang="0">
                        <a:pos x="34" y="103"/>
                      </a:cxn>
                      <a:cxn ang="0">
                        <a:pos x="34" y="201"/>
                      </a:cxn>
                      <a:cxn ang="0">
                        <a:pos x="0" y="201"/>
                      </a:cxn>
                      <a:cxn ang="0">
                        <a:pos x="0" y="0"/>
                      </a:cxn>
                      <a:cxn ang="0">
                        <a:pos x="34" y="0"/>
                      </a:cxn>
                      <a:cxn ang="0">
                        <a:pos x="34" y="94"/>
                      </a:cxn>
                      <a:cxn ang="0">
                        <a:pos x="34" y="94"/>
                      </a:cxn>
                      <a:cxn ang="0">
                        <a:pos x="37" y="90"/>
                      </a:cxn>
                      <a:cxn ang="0">
                        <a:pos x="40" y="86"/>
                      </a:cxn>
                      <a:cxn ang="0">
                        <a:pos x="107" y="0"/>
                      </a:cxn>
                      <a:cxn ang="0">
                        <a:pos x="148" y="0"/>
                      </a:cxn>
                      <a:cxn ang="0">
                        <a:pos x="67" y="96"/>
                      </a:cxn>
                      <a:cxn ang="0">
                        <a:pos x="154" y="201"/>
                      </a:cxn>
                      <a:cxn ang="0">
                        <a:pos x="109" y="201"/>
                      </a:cxn>
                    </a:cxnLst>
                    <a:rect l="0" t="0" r="r" b="b"/>
                    <a:pathLst>
                      <a:path w="154" h="201">
                        <a:moveTo>
                          <a:pt x="109" y="201"/>
                        </a:moveTo>
                        <a:cubicBezTo>
                          <a:pt x="40" y="112"/>
                          <a:pt x="40" y="112"/>
                          <a:pt x="40" y="112"/>
                        </a:cubicBezTo>
                        <a:cubicBezTo>
                          <a:pt x="39" y="110"/>
                          <a:pt x="38" y="109"/>
                          <a:pt x="37" y="107"/>
                        </a:cubicBezTo>
                        <a:cubicBezTo>
                          <a:pt x="36" y="106"/>
                          <a:pt x="35" y="104"/>
                          <a:pt x="34" y="103"/>
                        </a:cubicBezTo>
                        <a:cubicBezTo>
                          <a:pt x="34" y="103"/>
                          <a:pt x="34" y="103"/>
                          <a:pt x="34" y="103"/>
                        </a:cubicBezTo>
                        <a:cubicBezTo>
                          <a:pt x="34" y="201"/>
                          <a:pt x="34" y="201"/>
                          <a:pt x="34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94"/>
                          <a:pt x="34" y="94"/>
                          <a:pt x="34" y="94"/>
                        </a:cubicBezTo>
                        <a:cubicBezTo>
                          <a:pt x="34" y="94"/>
                          <a:pt x="34" y="94"/>
                          <a:pt x="34" y="94"/>
                        </a:cubicBezTo>
                        <a:cubicBezTo>
                          <a:pt x="35" y="93"/>
                          <a:pt x="36" y="91"/>
                          <a:pt x="37" y="90"/>
                        </a:cubicBezTo>
                        <a:cubicBezTo>
                          <a:pt x="38" y="88"/>
                          <a:pt x="39" y="87"/>
                          <a:pt x="40" y="86"/>
                        </a:cubicBezTo>
                        <a:cubicBezTo>
                          <a:pt x="107" y="0"/>
                          <a:pt x="107" y="0"/>
                          <a:pt x="107" y="0"/>
                        </a:cubicBezTo>
                        <a:cubicBezTo>
                          <a:pt x="148" y="0"/>
                          <a:pt x="148" y="0"/>
                          <a:pt x="148" y="0"/>
                        </a:cubicBezTo>
                        <a:cubicBezTo>
                          <a:pt x="67" y="96"/>
                          <a:pt x="67" y="96"/>
                          <a:pt x="67" y="96"/>
                        </a:cubicBezTo>
                        <a:cubicBezTo>
                          <a:pt x="154" y="201"/>
                          <a:pt x="154" y="201"/>
                          <a:pt x="154" y="201"/>
                        </a:cubicBezTo>
                        <a:lnTo>
                          <a:pt x="109" y="2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6" name="Freeform 43"/>
                  <p:cNvSpPr>
                    <a:spLocks noEditPoints="1"/>
                  </p:cNvSpPr>
                  <p:nvPr/>
                </p:nvSpPr>
                <p:spPr bwMode="black">
                  <a:xfrm>
                    <a:off x="4163677" y="5664851"/>
                    <a:ext cx="86300" cy="106819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4"/>
                      </a:cxn>
                      <a:cxn ang="0">
                        <a:pos x="46" y="150"/>
                      </a:cxn>
                      <a:cxn ang="0">
                        <a:pos x="26" y="147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0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4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29"/>
                      </a:cxn>
                      <a:cxn ang="0">
                        <a:pos x="14" y="41"/>
                      </a:cxn>
                      <a:cxn ang="0">
                        <a:pos x="14" y="12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3"/>
                      </a:cxn>
                      <a:cxn ang="0">
                        <a:pos x="107" y="14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4"/>
                      </a:cxn>
                      <a:cxn ang="0">
                        <a:pos x="34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0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0"/>
                          <a:pt x="70" y="144"/>
                        </a:cubicBezTo>
                        <a:cubicBezTo>
                          <a:pt x="63" y="148"/>
                          <a:pt x="55" y="150"/>
                          <a:pt x="46" y="150"/>
                        </a:cubicBezTo>
                        <a:cubicBezTo>
                          <a:pt x="38" y="150"/>
                          <a:pt x="32" y="149"/>
                          <a:pt x="26" y="147"/>
                        </a:cubicBezTo>
                        <a:cubicBezTo>
                          <a:pt x="20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0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0"/>
                        </a:cubicBezTo>
                        <a:cubicBezTo>
                          <a:pt x="4" y="85"/>
                          <a:pt x="7" y="80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2" y="63"/>
                          <a:pt x="39" y="61"/>
                          <a:pt x="47" y="60"/>
                        </a:cubicBezTo>
                        <a:cubicBezTo>
                          <a:pt x="89" y="54"/>
                          <a:pt x="89" y="54"/>
                          <a:pt x="89" y="54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7"/>
                          <a:pt x="70" y="25"/>
                          <a:pt x="62" y="25"/>
                        </a:cubicBezTo>
                        <a:cubicBezTo>
                          <a:pt x="53" y="25"/>
                          <a:pt x="45" y="26"/>
                          <a:pt x="36" y="29"/>
                        </a:cubicBezTo>
                        <a:cubicBezTo>
                          <a:pt x="28" y="32"/>
                          <a:pt x="20" y="36"/>
                          <a:pt x="14" y="41"/>
                        </a:cubicBezTo>
                        <a:cubicBezTo>
                          <a:pt x="14" y="12"/>
                          <a:pt x="14" y="12"/>
                          <a:pt x="14" y="12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6" y="7"/>
                          <a:pt x="31" y="5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3"/>
                        </a:cubicBezTo>
                        <a:cubicBezTo>
                          <a:pt x="97" y="6"/>
                          <a:pt x="103" y="10"/>
                          <a:pt x="107" y="14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2" y="85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4"/>
                        </a:cubicBezTo>
                        <a:cubicBezTo>
                          <a:pt x="32" y="107"/>
                          <a:pt x="32" y="110"/>
                          <a:pt x="34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80" y="115"/>
                        </a:cubicBezTo>
                        <a:cubicBezTo>
                          <a:pt x="83" y="111"/>
                          <a:pt x="85" y="108"/>
                          <a:pt x="87" y="104"/>
                        </a:cubicBezTo>
                        <a:cubicBezTo>
                          <a:pt x="88" y="99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Freeform 44"/>
                  <p:cNvSpPr>
                    <a:spLocks/>
                  </p:cNvSpPr>
                  <p:nvPr/>
                </p:nvSpPr>
                <p:spPr bwMode="black">
                  <a:xfrm>
                    <a:off x="4265065" y="5664851"/>
                    <a:ext cx="67591" cy="106819"/>
                  </a:xfrm>
                  <a:custGeom>
                    <a:avLst/>
                    <a:gdLst/>
                    <a:ahLst/>
                    <a:cxnLst>
                      <a:cxn ang="0">
                        <a:pos x="95" y="106"/>
                      </a:cxn>
                      <a:cxn ang="0">
                        <a:pos x="92" y="123"/>
                      </a:cxn>
                      <a:cxn ang="0">
                        <a:pos x="81" y="137"/>
                      </a:cxn>
                      <a:cxn ang="0">
                        <a:pos x="63" y="147"/>
                      </a:cxn>
                      <a:cxn ang="0">
                        <a:pos x="38" y="150"/>
                      </a:cxn>
                      <a:cxn ang="0">
                        <a:pos x="29" y="150"/>
                      </a:cxn>
                      <a:cxn ang="0">
                        <a:pos x="19" y="148"/>
                      </a:cxn>
                      <a:cxn ang="0">
                        <a:pos x="9" y="146"/>
                      </a:cxn>
                      <a:cxn ang="0">
                        <a:pos x="0" y="143"/>
                      </a:cxn>
                      <a:cxn ang="0">
                        <a:pos x="0" y="112"/>
                      </a:cxn>
                      <a:cxn ang="0">
                        <a:pos x="10" y="117"/>
                      </a:cxn>
                      <a:cxn ang="0">
                        <a:pos x="20" y="122"/>
                      </a:cxn>
                      <a:cxn ang="0">
                        <a:pos x="30" y="124"/>
                      </a:cxn>
                      <a:cxn ang="0">
                        <a:pos x="39" y="125"/>
                      </a:cxn>
                      <a:cxn ang="0">
                        <a:pos x="57" y="121"/>
                      </a:cxn>
                      <a:cxn ang="0">
                        <a:pos x="63" y="110"/>
                      </a:cxn>
                      <a:cxn ang="0">
                        <a:pos x="62" y="103"/>
                      </a:cxn>
                      <a:cxn ang="0">
                        <a:pos x="58" y="98"/>
                      </a:cxn>
                      <a:cxn ang="0">
                        <a:pos x="49" y="92"/>
                      </a:cxn>
                      <a:cxn ang="0">
                        <a:pos x="35" y="86"/>
                      </a:cxn>
                      <a:cxn ang="0">
                        <a:pos x="20" y="79"/>
                      </a:cxn>
                      <a:cxn ang="0">
                        <a:pos x="10" y="70"/>
                      </a:cxn>
                      <a:cxn ang="0">
                        <a:pos x="3" y="59"/>
                      </a:cxn>
                      <a:cxn ang="0">
                        <a:pos x="0" y="43"/>
                      </a:cxn>
                      <a:cxn ang="0">
                        <a:pos x="4" y="26"/>
                      </a:cxn>
                      <a:cxn ang="0">
                        <a:pos x="15" y="12"/>
                      </a:cxn>
                      <a:cxn ang="0">
                        <a:pos x="33" y="3"/>
                      </a:cxn>
                      <a:cxn ang="0">
                        <a:pos x="55" y="0"/>
                      </a:cxn>
                      <a:cxn ang="0">
                        <a:pos x="64" y="0"/>
                      </a:cxn>
                      <a:cxn ang="0">
                        <a:pos x="73" y="2"/>
                      </a:cxn>
                      <a:cxn ang="0">
                        <a:pos x="81" y="3"/>
                      </a:cxn>
                      <a:cxn ang="0">
                        <a:pos x="88" y="6"/>
                      </a:cxn>
                      <a:cxn ang="0">
                        <a:pos x="88" y="35"/>
                      </a:cxn>
                      <a:cxn ang="0">
                        <a:pos x="80" y="31"/>
                      </a:cxn>
                      <a:cxn ang="0">
                        <a:pos x="72" y="28"/>
                      </a:cxn>
                      <a:cxn ang="0">
                        <a:pos x="63" y="26"/>
                      </a:cxn>
                      <a:cxn ang="0">
                        <a:pos x="54" y="25"/>
                      </a:cxn>
                      <a:cxn ang="0">
                        <a:pos x="39" y="29"/>
                      </a:cxn>
                      <a:cxn ang="0">
                        <a:pos x="33" y="40"/>
                      </a:cxn>
                      <a:cxn ang="0">
                        <a:pos x="35" y="48"/>
                      </a:cxn>
                      <a:cxn ang="0">
                        <a:pos x="39" y="53"/>
                      </a:cxn>
                      <a:cxn ang="0">
                        <a:pos x="46" y="58"/>
                      </a:cxn>
                      <a:cxn ang="0">
                        <a:pos x="59" y="63"/>
                      </a:cxn>
                      <a:cxn ang="0">
                        <a:pos x="73" y="70"/>
                      </a:cxn>
                      <a:cxn ang="0">
                        <a:pos x="85" y="79"/>
                      </a:cxn>
                      <a:cxn ang="0">
                        <a:pos x="93" y="91"/>
                      </a:cxn>
                      <a:cxn ang="0">
                        <a:pos x="95" y="106"/>
                      </a:cxn>
                    </a:cxnLst>
                    <a:rect l="0" t="0" r="r" b="b"/>
                    <a:pathLst>
                      <a:path w="95" h="150">
                        <a:moveTo>
                          <a:pt x="95" y="106"/>
                        </a:moveTo>
                        <a:cubicBezTo>
                          <a:pt x="95" y="112"/>
                          <a:pt x="94" y="118"/>
                          <a:pt x="92" y="123"/>
                        </a:cubicBezTo>
                        <a:cubicBezTo>
                          <a:pt x="89" y="129"/>
                          <a:pt x="86" y="133"/>
                          <a:pt x="81" y="137"/>
                        </a:cubicBezTo>
                        <a:cubicBezTo>
                          <a:pt x="76" y="141"/>
                          <a:pt x="70" y="145"/>
                          <a:pt x="63" y="147"/>
                        </a:cubicBezTo>
                        <a:cubicBezTo>
                          <a:pt x="56" y="149"/>
                          <a:pt x="48" y="150"/>
                          <a:pt x="38" y="150"/>
                        </a:cubicBezTo>
                        <a:cubicBezTo>
                          <a:pt x="35" y="150"/>
                          <a:pt x="33" y="150"/>
                          <a:pt x="29" y="150"/>
                        </a:cubicBezTo>
                        <a:cubicBezTo>
                          <a:pt x="26" y="149"/>
                          <a:pt x="22" y="149"/>
                          <a:pt x="19" y="148"/>
                        </a:cubicBezTo>
                        <a:cubicBezTo>
                          <a:pt x="15" y="147"/>
                          <a:pt x="12" y="147"/>
                          <a:pt x="9" y="146"/>
                        </a:cubicBezTo>
                        <a:cubicBezTo>
                          <a:pt x="6" y="145"/>
                          <a:pt x="3" y="144"/>
                          <a:pt x="0" y="143"/>
                        </a:cubicBezTo>
                        <a:cubicBezTo>
                          <a:pt x="0" y="112"/>
                          <a:pt x="0" y="112"/>
                          <a:pt x="0" y="112"/>
                        </a:cubicBezTo>
                        <a:cubicBezTo>
                          <a:pt x="3" y="114"/>
                          <a:pt x="7" y="116"/>
                          <a:pt x="10" y="117"/>
                        </a:cubicBezTo>
                        <a:cubicBezTo>
                          <a:pt x="13" y="119"/>
                          <a:pt x="17" y="120"/>
                          <a:pt x="20" y="122"/>
                        </a:cubicBezTo>
                        <a:cubicBezTo>
                          <a:pt x="24" y="123"/>
                          <a:pt x="27" y="124"/>
                          <a:pt x="30" y="124"/>
                        </a:cubicBezTo>
                        <a:cubicBezTo>
                          <a:pt x="34" y="125"/>
                          <a:pt x="37" y="125"/>
                          <a:pt x="39" y="125"/>
                        </a:cubicBezTo>
                        <a:cubicBezTo>
                          <a:pt x="48" y="125"/>
                          <a:pt x="53" y="124"/>
                          <a:pt x="57" y="121"/>
                        </a:cubicBezTo>
                        <a:cubicBezTo>
                          <a:pt x="61" y="118"/>
                          <a:pt x="63" y="114"/>
                          <a:pt x="63" y="110"/>
                        </a:cubicBezTo>
                        <a:cubicBezTo>
                          <a:pt x="63" y="107"/>
                          <a:pt x="62" y="105"/>
                          <a:pt x="62" y="103"/>
                        </a:cubicBezTo>
                        <a:cubicBezTo>
                          <a:pt x="61" y="101"/>
                          <a:pt x="60" y="100"/>
                          <a:pt x="58" y="98"/>
                        </a:cubicBezTo>
                        <a:cubicBezTo>
                          <a:pt x="56" y="96"/>
                          <a:pt x="53" y="94"/>
                          <a:pt x="49" y="92"/>
                        </a:cubicBezTo>
                        <a:cubicBezTo>
                          <a:pt x="45" y="91"/>
                          <a:pt x="41" y="88"/>
                          <a:pt x="35" y="86"/>
                        </a:cubicBezTo>
                        <a:cubicBezTo>
                          <a:pt x="30" y="84"/>
                          <a:pt x="25" y="81"/>
                          <a:pt x="20" y="79"/>
                        </a:cubicBezTo>
                        <a:cubicBezTo>
                          <a:pt x="16" y="76"/>
                          <a:pt x="13" y="74"/>
                          <a:pt x="10" y="70"/>
                        </a:cubicBezTo>
                        <a:cubicBezTo>
                          <a:pt x="7" y="67"/>
                          <a:pt x="4" y="63"/>
                          <a:pt x="3" y="59"/>
                        </a:cubicBezTo>
                        <a:cubicBezTo>
                          <a:pt x="1" y="55"/>
                          <a:pt x="0" y="49"/>
                          <a:pt x="0" y="43"/>
                        </a:cubicBezTo>
                        <a:cubicBezTo>
                          <a:pt x="0" y="37"/>
                          <a:pt x="2" y="31"/>
                          <a:pt x="4" y="26"/>
                        </a:cubicBezTo>
                        <a:cubicBezTo>
                          <a:pt x="7" y="21"/>
                          <a:pt x="10" y="16"/>
                          <a:pt x="15" y="12"/>
                        </a:cubicBezTo>
                        <a:cubicBezTo>
                          <a:pt x="20" y="8"/>
                          <a:pt x="26" y="5"/>
                          <a:pt x="33" y="3"/>
                        </a:cubicBezTo>
                        <a:cubicBezTo>
                          <a:pt x="39" y="1"/>
                          <a:pt x="47" y="0"/>
                          <a:pt x="55" y="0"/>
                        </a:cubicBezTo>
                        <a:cubicBezTo>
                          <a:pt x="58" y="0"/>
                          <a:pt x="61" y="0"/>
                          <a:pt x="64" y="0"/>
                        </a:cubicBezTo>
                        <a:cubicBezTo>
                          <a:pt x="67" y="1"/>
                          <a:pt x="70" y="1"/>
                          <a:pt x="73" y="2"/>
                        </a:cubicBezTo>
                        <a:cubicBezTo>
                          <a:pt x="76" y="2"/>
                          <a:pt x="79" y="3"/>
                          <a:pt x="81" y="3"/>
                        </a:cubicBezTo>
                        <a:cubicBezTo>
                          <a:pt x="84" y="4"/>
                          <a:pt x="86" y="5"/>
                          <a:pt x="88" y="6"/>
                        </a:cubicBezTo>
                        <a:cubicBezTo>
                          <a:pt x="88" y="35"/>
                          <a:pt x="88" y="35"/>
                          <a:pt x="88" y="35"/>
                        </a:cubicBezTo>
                        <a:cubicBezTo>
                          <a:pt x="85" y="34"/>
                          <a:pt x="83" y="32"/>
                          <a:pt x="80" y="31"/>
                        </a:cubicBezTo>
                        <a:cubicBezTo>
                          <a:pt x="78" y="30"/>
                          <a:pt x="75" y="29"/>
                          <a:pt x="72" y="28"/>
                        </a:cubicBezTo>
                        <a:cubicBezTo>
                          <a:pt x="69" y="27"/>
                          <a:pt x="66" y="26"/>
                          <a:pt x="63" y="26"/>
                        </a:cubicBezTo>
                        <a:cubicBezTo>
                          <a:pt x="60" y="25"/>
                          <a:pt x="57" y="25"/>
                          <a:pt x="54" y="25"/>
                        </a:cubicBezTo>
                        <a:cubicBezTo>
                          <a:pt x="48" y="25"/>
                          <a:pt x="43" y="26"/>
                          <a:pt x="39" y="29"/>
                        </a:cubicBezTo>
                        <a:cubicBezTo>
                          <a:pt x="35" y="32"/>
                          <a:pt x="33" y="36"/>
                          <a:pt x="33" y="40"/>
                        </a:cubicBezTo>
                        <a:cubicBezTo>
                          <a:pt x="33" y="43"/>
                          <a:pt x="34" y="46"/>
                          <a:pt x="35" y="48"/>
                        </a:cubicBezTo>
                        <a:cubicBezTo>
                          <a:pt x="35" y="50"/>
                          <a:pt x="37" y="52"/>
                          <a:pt x="39" y="53"/>
                        </a:cubicBezTo>
                        <a:cubicBezTo>
                          <a:pt x="41" y="55"/>
                          <a:pt x="43" y="56"/>
                          <a:pt x="46" y="58"/>
                        </a:cubicBezTo>
                        <a:cubicBezTo>
                          <a:pt x="50" y="60"/>
                          <a:pt x="54" y="61"/>
                          <a:pt x="59" y="63"/>
                        </a:cubicBezTo>
                        <a:cubicBezTo>
                          <a:pt x="64" y="65"/>
                          <a:pt x="69" y="68"/>
                          <a:pt x="73" y="70"/>
                        </a:cubicBezTo>
                        <a:cubicBezTo>
                          <a:pt x="78" y="73"/>
                          <a:pt x="82" y="76"/>
                          <a:pt x="85" y="79"/>
                        </a:cubicBezTo>
                        <a:cubicBezTo>
                          <a:pt x="88" y="82"/>
                          <a:pt x="91" y="86"/>
                          <a:pt x="93" y="91"/>
                        </a:cubicBezTo>
                        <a:cubicBezTo>
                          <a:pt x="94" y="95"/>
                          <a:pt x="95" y="100"/>
                          <a:pt x="95" y="10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Freeform 45"/>
                  <p:cNvSpPr>
                    <a:spLocks noEditPoints="1"/>
                  </p:cNvSpPr>
                  <p:nvPr/>
                </p:nvSpPr>
                <p:spPr bwMode="black">
                  <a:xfrm>
                    <a:off x="4348347" y="5616873"/>
                    <a:ext cx="28666" cy="152685"/>
                  </a:xfrm>
                  <a:custGeom>
                    <a:avLst/>
                    <a:gdLst/>
                    <a:ahLst/>
                    <a:cxnLst>
                      <a:cxn ang="0">
                        <a:pos x="40" y="19"/>
                      </a:cxn>
                      <a:cxn ang="0">
                        <a:pos x="39" y="27"/>
                      </a:cxn>
                      <a:cxn ang="0">
                        <a:pos x="34" y="32"/>
                      </a:cxn>
                      <a:cxn ang="0">
                        <a:pos x="28" y="36"/>
                      </a:cxn>
                      <a:cxn ang="0">
                        <a:pos x="20" y="38"/>
                      </a:cxn>
                      <a:cxn ang="0">
                        <a:pos x="12" y="36"/>
                      </a:cxn>
                      <a:cxn ang="0">
                        <a:pos x="6" y="32"/>
                      </a:cxn>
                      <a:cxn ang="0">
                        <a:pos x="2" y="27"/>
                      </a:cxn>
                      <a:cxn ang="0">
                        <a:pos x="0" y="19"/>
                      </a:cxn>
                      <a:cxn ang="0">
                        <a:pos x="2" y="12"/>
                      </a:cxn>
                      <a:cxn ang="0">
                        <a:pos x="6" y="6"/>
                      </a:cxn>
                      <a:cxn ang="0">
                        <a:pos x="12" y="2"/>
                      </a:cxn>
                      <a:cxn ang="0">
                        <a:pos x="20" y="0"/>
                      </a:cxn>
                      <a:cxn ang="0">
                        <a:pos x="28" y="2"/>
                      </a:cxn>
                      <a:cxn ang="0">
                        <a:pos x="34" y="6"/>
                      </a:cxn>
                      <a:cxn ang="0">
                        <a:pos x="39" y="12"/>
                      </a:cxn>
                      <a:cxn ang="0">
                        <a:pos x="40" y="19"/>
                      </a:cxn>
                      <a:cxn ang="0">
                        <a:pos x="4" y="214"/>
                      </a:cxn>
                      <a:cxn ang="0">
                        <a:pos x="4" y="70"/>
                      </a:cxn>
                      <a:cxn ang="0">
                        <a:pos x="36" y="70"/>
                      </a:cxn>
                      <a:cxn ang="0">
                        <a:pos x="36" y="214"/>
                      </a:cxn>
                      <a:cxn ang="0">
                        <a:pos x="4" y="214"/>
                      </a:cxn>
                    </a:cxnLst>
                    <a:rect l="0" t="0" r="r" b="b"/>
                    <a:pathLst>
                      <a:path w="40" h="214">
                        <a:moveTo>
                          <a:pt x="40" y="19"/>
                        </a:moveTo>
                        <a:cubicBezTo>
                          <a:pt x="40" y="22"/>
                          <a:pt x="40" y="24"/>
                          <a:pt x="39" y="27"/>
                        </a:cubicBezTo>
                        <a:cubicBezTo>
                          <a:pt x="38" y="29"/>
                          <a:pt x="36" y="31"/>
                          <a:pt x="34" y="32"/>
                        </a:cubicBezTo>
                        <a:cubicBezTo>
                          <a:pt x="33" y="34"/>
                          <a:pt x="31" y="35"/>
                          <a:pt x="28" y="36"/>
                        </a:cubicBezTo>
                        <a:cubicBezTo>
                          <a:pt x="26" y="37"/>
                          <a:pt x="23" y="38"/>
                          <a:pt x="20" y="38"/>
                        </a:cubicBezTo>
                        <a:cubicBezTo>
                          <a:pt x="17" y="38"/>
                          <a:pt x="15" y="37"/>
                          <a:pt x="12" y="36"/>
                        </a:cubicBezTo>
                        <a:cubicBezTo>
                          <a:pt x="10" y="35"/>
                          <a:pt x="8" y="34"/>
                          <a:pt x="6" y="32"/>
                        </a:cubicBezTo>
                        <a:cubicBezTo>
                          <a:pt x="4" y="31"/>
                          <a:pt x="3" y="29"/>
                          <a:pt x="2" y="27"/>
                        </a:cubicBezTo>
                        <a:cubicBezTo>
                          <a:pt x="1" y="24"/>
                          <a:pt x="0" y="22"/>
                          <a:pt x="0" y="19"/>
                        </a:cubicBezTo>
                        <a:cubicBezTo>
                          <a:pt x="0" y="17"/>
                          <a:pt x="1" y="14"/>
                          <a:pt x="2" y="12"/>
                        </a:cubicBezTo>
                        <a:cubicBezTo>
                          <a:pt x="3" y="9"/>
                          <a:pt x="4" y="7"/>
                          <a:pt x="6" y="6"/>
                        </a:cubicBezTo>
                        <a:cubicBezTo>
                          <a:pt x="8" y="4"/>
                          <a:pt x="10" y="3"/>
                          <a:pt x="12" y="2"/>
                        </a:cubicBezTo>
                        <a:cubicBezTo>
                          <a:pt x="15" y="1"/>
                          <a:pt x="17" y="0"/>
                          <a:pt x="20" y="0"/>
                        </a:cubicBezTo>
                        <a:cubicBezTo>
                          <a:pt x="23" y="0"/>
                          <a:pt x="26" y="1"/>
                          <a:pt x="28" y="2"/>
                        </a:cubicBezTo>
                        <a:cubicBezTo>
                          <a:pt x="30" y="3"/>
                          <a:pt x="33" y="4"/>
                          <a:pt x="34" y="6"/>
                        </a:cubicBezTo>
                        <a:cubicBezTo>
                          <a:pt x="36" y="7"/>
                          <a:pt x="37" y="9"/>
                          <a:pt x="39" y="12"/>
                        </a:cubicBezTo>
                        <a:cubicBezTo>
                          <a:pt x="40" y="14"/>
                          <a:pt x="40" y="17"/>
                          <a:pt x="40" y="19"/>
                        </a:cubicBezTo>
                        <a:close/>
                        <a:moveTo>
                          <a:pt x="4" y="214"/>
                        </a:moveTo>
                        <a:cubicBezTo>
                          <a:pt x="4" y="70"/>
                          <a:pt x="4" y="70"/>
                          <a:pt x="4" y="70"/>
                        </a:cubicBezTo>
                        <a:cubicBezTo>
                          <a:pt x="36" y="70"/>
                          <a:pt x="36" y="70"/>
                          <a:pt x="36" y="70"/>
                        </a:cubicBezTo>
                        <a:cubicBezTo>
                          <a:pt x="36" y="214"/>
                          <a:pt x="36" y="214"/>
                          <a:pt x="36" y="214"/>
                        </a:cubicBezTo>
                        <a:lnTo>
                          <a:pt x="4" y="2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9" name="Freeform 46"/>
                  <p:cNvSpPr>
                    <a:spLocks/>
                  </p:cNvSpPr>
                  <p:nvPr/>
                </p:nvSpPr>
                <p:spPr bwMode="black">
                  <a:xfrm>
                    <a:off x="4401153" y="5617778"/>
                    <a:ext cx="90524" cy="151780"/>
                  </a:xfrm>
                  <a:custGeom>
                    <a:avLst/>
                    <a:gdLst/>
                    <a:ahLst/>
                    <a:cxnLst>
                      <a:cxn ang="0">
                        <a:pos x="95" y="213"/>
                      </a:cxn>
                      <a:cxn ang="0">
                        <a:pos x="95" y="131"/>
                      </a:cxn>
                      <a:cxn ang="0">
                        <a:pos x="88" y="102"/>
                      </a:cxn>
                      <a:cxn ang="0">
                        <a:pos x="66" y="92"/>
                      </a:cxn>
                      <a:cxn ang="0">
                        <a:pos x="52" y="95"/>
                      </a:cxn>
                      <a:cxn ang="0">
                        <a:pos x="41" y="104"/>
                      </a:cxn>
                      <a:cxn ang="0">
                        <a:pos x="35" y="116"/>
                      </a:cxn>
                      <a:cxn ang="0">
                        <a:pos x="32" y="131"/>
                      </a:cxn>
                      <a:cxn ang="0">
                        <a:pos x="32" y="213"/>
                      </a:cxn>
                      <a:cxn ang="0">
                        <a:pos x="0" y="213"/>
                      </a:cxn>
                      <a:cxn ang="0">
                        <a:pos x="0" y="0"/>
                      </a:cxn>
                      <a:cxn ang="0">
                        <a:pos x="32" y="0"/>
                      </a:cxn>
                      <a:cxn ang="0">
                        <a:pos x="32" y="92"/>
                      </a:cxn>
                      <a:cxn ang="0">
                        <a:pos x="33" y="92"/>
                      </a:cxn>
                      <a:cxn ang="0">
                        <a:pos x="41" y="81"/>
                      </a:cxn>
                      <a:cxn ang="0">
                        <a:pos x="51" y="73"/>
                      </a:cxn>
                      <a:cxn ang="0">
                        <a:pos x="64" y="68"/>
                      </a:cxn>
                      <a:cxn ang="0">
                        <a:pos x="79" y="66"/>
                      </a:cxn>
                      <a:cxn ang="0">
                        <a:pos x="115" y="81"/>
                      </a:cxn>
                      <a:cxn ang="0">
                        <a:pos x="127" y="125"/>
                      </a:cxn>
                      <a:cxn ang="0">
                        <a:pos x="127" y="213"/>
                      </a:cxn>
                      <a:cxn ang="0">
                        <a:pos x="95" y="213"/>
                      </a:cxn>
                    </a:cxnLst>
                    <a:rect l="0" t="0" r="r" b="b"/>
                    <a:pathLst>
                      <a:path w="127" h="213">
                        <a:moveTo>
                          <a:pt x="95" y="213"/>
                        </a:moveTo>
                        <a:cubicBezTo>
                          <a:pt x="95" y="131"/>
                          <a:pt x="95" y="131"/>
                          <a:pt x="95" y="131"/>
                        </a:cubicBezTo>
                        <a:cubicBezTo>
                          <a:pt x="95" y="119"/>
                          <a:pt x="92" y="109"/>
                          <a:pt x="88" y="102"/>
                        </a:cubicBezTo>
                        <a:cubicBezTo>
                          <a:pt x="84" y="95"/>
                          <a:pt x="76" y="92"/>
                          <a:pt x="66" y="92"/>
                        </a:cubicBezTo>
                        <a:cubicBezTo>
                          <a:pt x="61" y="92"/>
                          <a:pt x="56" y="93"/>
                          <a:pt x="52" y="95"/>
                        </a:cubicBezTo>
                        <a:cubicBezTo>
                          <a:pt x="48" y="98"/>
                          <a:pt x="44" y="100"/>
                          <a:pt x="41" y="104"/>
                        </a:cubicBezTo>
                        <a:cubicBezTo>
                          <a:pt x="38" y="108"/>
                          <a:pt x="36" y="112"/>
                          <a:pt x="35" y="116"/>
                        </a:cubicBezTo>
                        <a:cubicBezTo>
                          <a:pt x="33" y="121"/>
                          <a:pt x="32" y="126"/>
                          <a:pt x="32" y="131"/>
                        </a:cubicBezTo>
                        <a:cubicBezTo>
                          <a:pt x="32" y="213"/>
                          <a:pt x="32" y="213"/>
                          <a:pt x="32" y="213"/>
                        </a:cubicBezTo>
                        <a:cubicBezTo>
                          <a:pt x="0" y="213"/>
                          <a:pt x="0" y="213"/>
                          <a:pt x="0" y="21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2" y="92"/>
                          <a:pt x="32" y="92"/>
                          <a:pt x="32" y="92"/>
                        </a:cubicBezTo>
                        <a:cubicBezTo>
                          <a:pt x="33" y="92"/>
                          <a:pt x="33" y="92"/>
                          <a:pt x="33" y="92"/>
                        </a:cubicBezTo>
                        <a:cubicBezTo>
                          <a:pt x="35" y="88"/>
                          <a:pt x="38" y="84"/>
                          <a:pt x="41" y="81"/>
                        </a:cubicBezTo>
                        <a:cubicBezTo>
                          <a:pt x="44" y="78"/>
                          <a:pt x="48" y="75"/>
                          <a:pt x="51" y="73"/>
                        </a:cubicBezTo>
                        <a:cubicBezTo>
                          <a:pt x="55" y="71"/>
                          <a:pt x="59" y="69"/>
                          <a:pt x="64" y="68"/>
                        </a:cubicBezTo>
                        <a:cubicBezTo>
                          <a:pt x="68" y="66"/>
                          <a:pt x="73" y="66"/>
                          <a:pt x="79" y="66"/>
                        </a:cubicBezTo>
                        <a:cubicBezTo>
                          <a:pt x="95" y="66"/>
                          <a:pt x="107" y="71"/>
                          <a:pt x="115" y="81"/>
                        </a:cubicBezTo>
                        <a:cubicBezTo>
                          <a:pt x="123" y="91"/>
                          <a:pt x="127" y="105"/>
                          <a:pt x="127" y="125"/>
                        </a:cubicBezTo>
                        <a:cubicBezTo>
                          <a:pt x="127" y="213"/>
                          <a:pt x="127" y="213"/>
                          <a:pt x="127" y="213"/>
                        </a:cubicBezTo>
                        <a:lnTo>
                          <a:pt x="95" y="21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1" name="Group 90"/>
                <p:cNvGrpSpPr/>
                <p:nvPr/>
              </p:nvGrpSpPr>
              <p:grpSpPr bwMode="black">
                <a:xfrm>
                  <a:off x="5210413" y="3127477"/>
                  <a:ext cx="1632294" cy="168683"/>
                  <a:chOff x="9662524" y="5603535"/>
                  <a:chExt cx="1748299" cy="186932"/>
                </a:xfrm>
                <a:grpFill/>
                <a:effectLst/>
              </p:grpSpPr>
              <p:sp>
                <p:nvSpPr>
                  <p:cNvPr id="309" name="Freeform 19"/>
                  <p:cNvSpPr>
                    <a:spLocks noEditPoints="1"/>
                  </p:cNvSpPr>
                  <p:nvPr/>
                </p:nvSpPr>
                <p:spPr bwMode="black">
                  <a:xfrm>
                    <a:off x="9662524" y="5613338"/>
                    <a:ext cx="157185" cy="169355"/>
                  </a:xfrm>
                  <a:custGeom>
                    <a:avLst/>
                    <a:gdLst/>
                    <a:ahLst/>
                    <a:cxnLst>
                      <a:cxn ang="0">
                        <a:pos x="78" y="57"/>
                      </a:cxn>
                      <a:cxn ang="0">
                        <a:pos x="123" y="39"/>
                      </a:cxn>
                      <a:cxn ang="0">
                        <a:pos x="138" y="42"/>
                      </a:cxn>
                      <a:cxn ang="0">
                        <a:pos x="130" y="53"/>
                      </a:cxn>
                      <a:cxn ang="0">
                        <a:pos x="76" y="66"/>
                      </a:cxn>
                      <a:cxn ang="0">
                        <a:pos x="71" y="115"/>
                      </a:cxn>
                      <a:cxn ang="0">
                        <a:pos x="127" y="101"/>
                      </a:cxn>
                      <a:cxn ang="0">
                        <a:pos x="110" y="88"/>
                      </a:cxn>
                      <a:cxn ang="0">
                        <a:pos x="111" y="83"/>
                      </a:cxn>
                      <a:cxn ang="0">
                        <a:pos x="145" y="101"/>
                      </a:cxn>
                      <a:cxn ang="0">
                        <a:pos x="207" y="121"/>
                      </a:cxn>
                      <a:cxn ang="0">
                        <a:pos x="224" y="161"/>
                      </a:cxn>
                      <a:cxn ang="0">
                        <a:pos x="203" y="205"/>
                      </a:cxn>
                      <a:cxn ang="0">
                        <a:pos x="132" y="241"/>
                      </a:cxn>
                      <a:cxn ang="0">
                        <a:pos x="130" y="236"/>
                      </a:cxn>
                      <a:cxn ang="0">
                        <a:pos x="188" y="204"/>
                      </a:cxn>
                      <a:cxn ang="0">
                        <a:pos x="208" y="161"/>
                      </a:cxn>
                      <a:cxn ang="0">
                        <a:pos x="194" y="126"/>
                      </a:cxn>
                      <a:cxn ang="0">
                        <a:pos x="143" y="109"/>
                      </a:cxn>
                      <a:cxn ang="0">
                        <a:pos x="123" y="149"/>
                      </a:cxn>
                      <a:cxn ang="0">
                        <a:pos x="94" y="187"/>
                      </a:cxn>
                      <a:cxn ang="0">
                        <a:pos x="105" y="199"/>
                      </a:cxn>
                      <a:cxn ang="0">
                        <a:pos x="103" y="209"/>
                      </a:cxn>
                      <a:cxn ang="0">
                        <a:pos x="90" y="205"/>
                      </a:cxn>
                      <a:cxn ang="0">
                        <a:pos x="84" y="197"/>
                      </a:cxn>
                      <a:cxn ang="0">
                        <a:pos x="55" y="221"/>
                      </a:cxn>
                      <a:cxn ang="0">
                        <a:pos x="26" y="228"/>
                      </a:cxn>
                      <a:cxn ang="0">
                        <a:pos x="1" y="198"/>
                      </a:cxn>
                      <a:cxn ang="0">
                        <a:pos x="28" y="142"/>
                      </a:cxn>
                      <a:cxn ang="0">
                        <a:pos x="61" y="119"/>
                      </a:cxn>
                      <a:cxn ang="0">
                        <a:pos x="64" y="68"/>
                      </a:cxn>
                      <a:cxn ang="0">
                        <a:pos x="34" y="71"/>
                      </a:cxn>
                      <a:cxn ang="0">
                        <a:pos x="18" y="67"/>
                      </a:cxn>
                      <a:cxn ang="0">
                        <a:pos x="7" y="49"/>
                      </a:cxn>
                      <a:cxn ang="0">
                        <a:pos x="11" y="48"/>
                      </a:cxn>
                      <a:cxn ang="0">
                        <a:pos x="34" y="61"/>
                      </a:cxn>
                      <a:cxn ang="0">
                        <a:pos x="65" y="59"/>
                      </a:cxn>
                      <a:cxn ang="0">
                        <a:pos x="70" y="17"/>
                      </a:cxn>
                      <a:cxn ang="0">
                        <a:pos x="55" y="4"/>
                      </a:cxn>
                      <a:cxn ang="0">
                        <a:pos x="55" y="0"/>
                      </a:cxn>
                      <a:cxn ang="0">
                        <a:pos x="82" y="6"/>
                      </a:cxn>
                      <a:cxn ang="0">
                        <a:pos x="87" y="23"/>
                      </a:cxn>
                      <a:cxn ang="0">
                        <a:pos x="78" y="57"/>
                      </a:cxn>
                      <a:cxn ang="0">
                        <a:pos x="34" y="150"/>
                      </a:cxn>
                      <a:cxn ang="0">
                        <a:pos x="15" y="197"/>
                      </a:cxn>
                      <a:cxn ang="0">
                        <a:pos x="28" y="221"/>
                      </a:cxn>
                      <a:cxn ang="0">
                        <a:pos x="54" y="212"/>
                      </a:cxn>
                      <a:cxn ang="0">
                        <a:pos x="79" y="190"/>
                      </a:cxn>
                      <a:cxn ang="0">
                        <a:pos x="61" y="128"/>
                      </a:cxn>
                      <a:cxn ang="0">
                        <a:pos x="34" y="150"/>
                      </a:cxn>
                      <a:cxn ang="0">
                        <a:pos x="71" y="124"/>
                      </a:cxn>
                      <a:cxn ang="0">
                        <a:pos x="89" y="180"/>
                      </a:cxn>
                      <a:cxn ang="0">
                        <a:pos x="111" y="145"/>
                      </a:cxn>
                      <a:cxn ang="0">
                        <a:pos x="126" y="109"/>
                      </a:cxn>
                      <a:cxn ang="0">
                        <a:pos x="71" y="124"/>
                      </a:cxn>
                    </a:cxnLst>
                    <a:rect l="0" t="0" r="r" b="b"/>
                    <a:pathLst>
                      <a:path w="224" h="241">
                        <a:moveTo>
                          <a:pt x="78" y="57"/>
                        </a:moveTo>
                        <a:cubicBezTo>
                          <a:pt x="99" y="52"/>
                          <a:pt x="114" y="46"/>
                          <a:pt x="123" y="39"/>
                        </a:cubicBezTo>
                        <a:cubicBezTo>
                          <a:pt x="131" y="39"/>
                          <a:pt x="136" y="40"/>
                          <a:pt x="138" y="42"/>
                        </a:cubicBezTo>
                        <a:cubicBezTo>
                          <a:pt x="144" y="46"/>
                          <a:pt x="142" y="49"/>
                          <a:pt x="130" y="53"/>
                        </a:cubicBezTo>
                        <a:cubicBezTo>
                          <a:pt x="116" y="58"/>
                          <a:pt x="98" y="63"/>
                          <a:pt x="76" y="66"/>
                        </a:cubicBezTo>
                        <a:cubicBezTo>
                          <a:pt x="73" y="89"/>
                          <a:pt x="71" y="105"/>
                          <a:pt x="71" y="115"/>
                        </a:cubicBezTo>
                        <a:cubicBezTo>
                          <a:pt x="90" y="107"/>
                          <a:pt x="109" y="103"/>
                          <a:pt x="127" y="101"/>
                        </a:cubicBezTo>
                        <a:cubicBezTo>
                          <a:pt x="128" y="94"/>
                          <a:pt x="122" y="89"/>
                          <a:pt x="110" y="88"/>
                        </a:cubicBezTo>
                        <a:cubicBezTo>
                          <a:pt x="107" y="86"/>
                          <a:pt x="108" y="85"/>
                          <a:pt x="111" y="83"/>
                        </a:cubicBezTo>
                        <a:cubicBezTo>
                          <a:pt x="134" y="85"/>
                          <a:pt x="146" y="91"/>
                          <a:pt x="145" y="101"/>
                        </a:cubicBezTo>
                        <a:cubicBezTo>
                          <a:pt x="174" y="102"/>
                          <a:pt x="195" y="109"/>
                          <a:pt x="207" y="121"/>
                        </a:cubicBezTo>
                        <a:cubicBezTo>
                          <a:pt x="218" y="132"/>
                          <a:pt x="224" y="145"/>
                          <a:pt x="224" y="161"/>
                        </a:cubicBezTo>
                        <a:cubicBezTo>
                          <a:pt x="224" y="177"/>
                          <a:pt x="217" y="191"/>
                          <a:pt x="203" y="205"/>
                        </a:cubicBezTo>
                        <a:cubicBezTo>
                          <a:pt x="187" y="221"/>
                          <a:pt x="163" y="233"/>
                          <a:pt x="132" y="241"/>
                        </a:cubicBezTo>
                        <a:cubicBezTo>
                          <a:pt x="126" y="241"/>
                          <a:pt x="126" y="239"/>
                          <a:pt x="130" y="236"/>
                        </a:cubicBezTo>
                        <a:cubicBezTo>
                          <a:pt x="157" y="226"/>
                          <a:pt x="176" y="215"/>
                          <a:pt x="188" y="204"/>
                        </a:cubicBezTo>
                        <a:cubicBezTo>
                          <a:pt x="201" y="190"/>
                          <a:pt x="208" y="176"/>
                          <a:pt x="208" y="161"/>
                        </a:cubicBezTo>
                        <a:cubicBezTo>
                          <a:pt x="208" y="147"/>
                          <a:pt x="203" y="135"/>
                          <a:pt x="194" y="126"/>
                        </a:cubicBezTo>
                        <a:cubicBezTo>
                          <a:pt x="184" y="116"/>
                          <a:pt x="167" y="110"/>
                          <a:pt x="143" y="109"/>
                        </a:cubicBezTo>
                        <a:cubicBezTo>
                          <a:pt x="137" y="121"/>
                          <a:pt x="131" y="134"/>
                          <a:pt x="123" y="149"/>
                        </a:cubicBezTo>
                        <a:cubicBezTo>
                          <a:pt x="114" y="163"/>
                          <a:pt x="105" y="176"/>
                          <a:pt x="94" y="187"/>
                        </a:cubicBezTo>
                        <a:cubicBezTo>
                          <a:pt x="97" y="191"/>
                          <a:pt x="101" y="195"/>
                          <a:pt x="105" y="199"/>
                        </a:cubicBezTo>
                        <a:cubicBezTo>
                          <a:pt x="108" y="203"/>
                          <a:pt x="107" y="206"/>
                          <a:pt x="103" y="209"/>
                        </a:cubicBezTo>
                        <a:cubicBezTo>
                          <a:pt x="99" y="212"/>
                          <a:pt x="94" y="211"/>
                          <a:pt x="90" y="205"/>
                        </a:cubicBezTo>
                        <a:cubicBezTo>
                          <a:pt x="88" y="202"/>
                          <a:pt x="86" y="199"/>
                          <a:pt x="84" y="197"/>
                        </a:cubicBezTo>
                        <a:cubicBezTo>
                          <a:pt x="75" y="207"/>
                          <a:pt x="65" y="215"/>
                          <a:pt x="55" y="221"/>
                        </a:cubicBezTo>
                        <a:cubicBezTo>
                          <a:pt x="45" y="227"/>
                          <a:pt x="36" y="229"/>
                          <a:pt x="26" y="228"/>
                        </a:cubicBezTo>
                        <a:cubicBezTo>
                          <a:pt x="11" y="227"/>
                          <a:pt x="3" y="217"/>
                          <a:pt x="1" y="198"/>
                        </a:cubicBezTo>
                        <a:cubicBezTo>
                          <a:pt x="0" y="179"/>
                          <a:pt x="9" y="160"/>
                          <a:pt x="28" y="142"/>
                        </a:cubicBezTo>
                        <a:cubicBezTo>
                          <a:pt x="37" y="134"/>
                          <a:pt x="48" y="126"/>
                          <a:pt x="61" y="119"/>
                        </a:cubicBezTo>
                        <a:cubicBezTo>
                          <a:pt x="61" y="108"/>
                          <a:pt x="62" y="91"/>
                          <a:pt x="64" y="68"/>
                        </a:cubicBezTo>
                        <a:cubicBezTo>
                          <a:pt x="54" y="69"/>
                          <a:pt x="43" y="70"/>
                          <a:pt x="34" y="71"/>
                        </a:cubicBezTo>
                        <a:cubicBezTo>
                          <a:pt x="27" y="72"/>
                          <a:pt x="22" y="70"/>
                          <a:pt x="18" y="67"/>
                        </a:cubicBezTo>
                        <a:cubicBezTo>
                          <a:pt x="12" y="61"/>
                          <a:pt x="8" y="55"/>
                          <a:pt x="7" y="49"/>
                        </a:cubicBezTo>
                        <a:cubicBezTo>
                          <a:pt x="8" y="45"/>
                          <a:pt x="9" y="45"/>
                          <a:pt x="11" y="48"/>
                        </a:cubicBezTo>
                        <a:cubicBezTo>
                          <a:pt x="16" y="57"/>
                          <a:pt x="23" y="61"/>
                          <a:pt x="34" y="61"/>
                        </a:cubicBezTo>
                        <a:cubicBezTo>
                          <a:pt x="46" y="61"/>
                          <a:pt x="57" y="60"/>
                          <a:pt x="65" y="59"/>
                        </a:cubicBezTo>
                        <a:cubicBezTo>
                          <a:pt x="67" y="44"/>
                          <a:pt x="69" y="30"/>
                          <a:pt x="70" y="17"/>
                        </a:cubicBezTo>
                        <a:cubicBezTo>
                          <a:pt x="70" y="10"/>
                          <a:pt x="66" y="6"/>
                          <a:pt x="55" y="4"/>
                        </a:cubicBezTo>
                        <a:cubicBezTo>
                          <a:pt x="52" y="4"/>
                          <a:pt x="52" y="3"/>
                          <a:pt x="55" y="0"/>
                        </a:cubicBezTo>
                        <a:cubicBezTo>
                          <a:pt x="66" y="0"/>
                          <a:pt x="75" y="2"/>
                          <a:pt x="82" y="6"/>
                        </a:cubicBezTo>
                        <a:cubicBezTo>
                          <a:pt x="91" y="10"/>
                          <a:pt x="93" y="16"/>
                          <a:pt x="87" y="23"/>
                        </a:cubicBezTo>
                        <a:cubicBezTo>
                          <a:pt x="84" y="29"/>
                          <a:pt x="81" y="40"/>
                          <a:pt x="78" y="57"/>
                        </a:cubicBezTo>
                        <a:close/>
                        <a:moveTo>
                          <a:pt x="34" y="150"/>
                        </a:moveTo>
                        <a:cubicBezTo>
                          <a:pt x="21" y="164"/>
                          <a:pt x="15" y="180"/>
                          <a:pt x="15" y="197"/>
                        </a:cubicBezTo>
                        <a:cubicBezTo>
                          <a:pt x="15" y="212"/>
                          <a:pt x="19" y="220"/>
                          <a:pt x="28" y="221"/>
                        </a:cubicBezTo>
                        <a:cubicBezTo>
                          <a:pt x="36" y="221"/>
                          <a:pt x="44" y="218"/>
                          <a:pt x="54" y="212"/>
                        </a:cubicBezTo>
                        <a:cubicBezTo>
                          <a:pt x="63" y="206"/>
                          <a:pt x="71" y="198"/>
                          <a:pt x="79" y="190"/>
                        </a:cubicBezTo>
                        <a:cubicBezTo>
                          <a:pt x="67" y="172"/>
                          <a:pt x="61" y="152"/>
                          <a:pt x="61" y="128"/>
                        </a:cubicBezTo>
                        <a:cubicBezTo>
                          <a:pt x="50" y="134"/>
                          <a:pt x="41" y="142"/>
                          <a:pt x="34" y="150"/>
                        </a:cubicBezTo>
                        <a:close/>
                        <a:moveTo>
                          <a:pt x="71" y="124"/>
                        </a:moveTo>
                        <a:cubicBezTo>
                          <a:pt x="73" y="149"/>
                          <a:pt x="79" y="167"/>
                          <a:pt x="89" y="180"/>
                        </a:cubicBezTo>
                        <a:cubicBezTo>
                          <a:pt x="97" y="170"/>
                          <a:pt x="105" y="158"/>
                          <a:pt x="111" y="145"/>
                        </a:cubicBezTo>
                        <a:cubicBezTo>
                          <a:pt x="117" y="133"/>
                          <a:pt x="122" y="121"/>
                          <a:pt x="126" y="109"/>
                        </a:cubicBezTo>
                        <a:cubicBezTo>
                          <a:pt x="100" y="113"/>
                          <a:pt x="82" y="118"/>
                          <a:pt x="71" y="12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0" name="Freeform 20"/>
                  <p:cNvSpPr>
                    <a:spLocks/>
                  </p:cNvSpPr>
                  <p:nvPr/>
                </p:nvSpPr>
                <p:spPr bwMode="black">
                  <a:xfrm>
                    <a:off x="9863991" y="5619761"/>
                    <a:ext cx="90592" cy="162256"/>
                  </a:xfrm>
                  <a:custGeom>
                    <a:avLst/>
                    <a:gdLst/>
                    <a:ahLst/>
                    <a:cxnLst>
                      <a:cxn ang="0">
                        <a:pos x="29" y="14"/>
                      </a:cxn>
                      <a:cxn ang="0">
                        <a:pos x="29" y="25"/>
                      </a:cxn>
                      <a:cxn ang="0">
                        <a:pos x="18" y="70"/>
                      </a:cxn>
                      <a:cxn ang="0">
                        <a:pos x="18" y="114"/>
                      </a:cxn>
                      <a:cxn ang="0">
                        <a:pos x="23" y="115"/>
                      </a:cxn>
                      <a:cxn ang="0">
                        <a:pos x="65" y="32"/>
                      </a:cxn>
                      <a:cxn ang="0">
                        <a:pos x="91" y="19"/>
                      </a:cxn>
                      <a:cxn ang="0">
                        <a:pos x="111" y="27"/>
                      </a:cxn>
                      <a:cxn ang="0">
                        <a:pos x="129" y="94"/>
                      </a:cxn>
                      <a:cxn ang="0">
                        <a:pos x="99" y="191"/>
                      </a:cxn>
                      <a:cxn ang="0">
                        <a:pos x="30" y="231"/>
                      </a:cxn>
                      <a:cxn ang="0">
                        <a:pos x="28" y="226"/>
                      </a:cxn>
                      <a:cxn ang="0">
                        <a:pos x="84" y="190"/>
                      </a:cxn>
                      <a:cxn ang="0">
                        <a:pos x="114" y="91"/>
                      </a:cxn>
                      <a:cxn ang="0">
                        <a:pos x="101" y="30"/>
                      </a:cxn>
                      <a:cxn ang="0">
                        <a:pos x="91" y="25"/>
                      </a:cxn>
                      <a:cxn ang="0">
                        <a:pos x="74" y="34"/>
                      </a:cxn>
                      <a:cxn ang="0">
                        <a:pos x="36" y="112"/>
                      </a:cxn>
                      <a:cxn ang="0">
                        <a:pos x="30" y="142"/>
                      </a:cxn>
                      <a:cxn ang="0">
                        <a:pos x="21" y="155"/>
                      </a:cxn>
                      <a:cxn ang="0">
                        <a:pos x="11" y="145"/>
                      </a:cxn>
                      <a:cxn ang="0">
                        <a:pos x="5" y="94"/>
                      </a:cxn>
                      <a:cxn ang="0">
                        <a:pos x="12" y="23"/>
                      </a:cxn>
                      <a:cxn ang="0">
                        <a:pos x="3" y="4"/>
                      </a:cxn>
                      <a:cxn ang="0">
                        <a:pos x="6" y="0"/>
                      </a:cxn>
                      <a:cxn ang="0">
                        <a:pos x="29" y="14"/>
                      </a:cxn>
                    </a:cxnLst>
                    <a:rect l="0" t="0" r="r" b="b"/>
                    <a:pathLst>
                      <a:path w="129" h="231">
                        <a:moveTo>
                          <a:pt x="29" y="14"/>
                        </a:moveTo>
                        <a:cubicBezTo>
                          <a:pt x="32" y="17"/>
                          <a:pt x="32" y="21"/>
                          <a:pt x="29" y="25"/>
                        </a:cubicBezTo>
                        <a:cubicBezTo>
                          <a:pt x="25" y="34"/>
                          <a:pt x="21" y="49"/>
                          <a:pt x="18" y="70"/>
                        </a:cubicBezTo>
                        <a:cubicBezTo>
                          <a:pt x="16" y="87"/>
                          <a:pt x="16" y="102"/>
                          <a:pt x="18" y="114"/>
                        </a:cubicBezTo>
                        <a:cubicBezTo>
                          <a:pt x="19" y="118"/>
                          <a:pt x="20" y="119"/>
                          <a:pt x="23" y="115"/>
                        </a:cubicBezTo>
                        <a:cubicBezTo>
                          <a:pt x="37" y="73"/>
                          <a:pt x="52" y="45"/>
                          <a:pt x="65" y="32"/>
                        </a:cubicBezTo>
                        <a:cubicBezTo>
                          <a:pt x="73" y="24"/>
                          <a:pt x="82" y="19"/>
                          <a:pt x="91" y="19"/>
                        </a:cubicBezTo>
                        <a:cubicBezTo>
                          <a:pt x="99" y="19"/>
                          <a:pt x="106" y="22"/>
                          <a:pt x="111" y="27"/>
                        </a:cubicBezTo>
                        <a:cubicBezTo>
                          <a:pt x="123" y="39"/>
                          <a:pt x="129" y="61"/>
                          <a:pt x="129" y="94"/>
                        </a:cubicBezTo>
                        <a:cubicBezTo>
                          <a:pt x="129" y="139"/>
                          <a:pt x="119" y="171"/>
                          <a:pt x="99" y="191"/>
                        </a:cubicBezTo>
                        <a:cubicBezTo>
                          <a:pt x="80" y="210"/>
                          <a:pt x="57" y="223"/>
                          <a:pt x="30" y="231"/>
                        </a:cubicBezTo>
                        <a:cubicBezTo>
                          <a:pt x="25" y="231"/>
                          <a:pt x="24" y="229"/>
                          <a:pt x="28" y="226"/>
                        </a:cubicBezTo>
                        <a:cubicBezTo>
                          <a:pt x="48" y="220"/>
                          <a:pt x="66" y="208"/>
                          <a:pt x="84" y="190"/>
                        </a:cubicBezTo>
                        <a:cubicBezTo>
                          <a:pt x="104" y="171"/>
                          <a:pt x="114" y="138"/>
                          <a:pt x="114" y="91"/>
                        </a:cubicBezTo>
                        <a:cubicBezTo>
                          <a:pt x="114" y="58"/>
                          <a:pt x="109" y="38"/>
                          <a:pt x="101" y="30"/>
                        </a:cubicBezTo>
                        <a:cubicBezTo>
                          <a:pt x="98" y="27"/>
                          <a:pt x="95" y="25"/>
                          <a:pt x="91" y="25"/>
                        </a:cubicBezTo>
                        <a:cubicBezTo>
                          <a:pt x="86" y="25"/>
                          <a:pt x="80" y="28"/>
                          <a:pt x="74" y="34"/>
                        </a:cubicBezTo>
                        <a:cubicBezTo>
                          <a:pt x="63" y="45"/>
                          <a:pt x="50" y="71"/>
                          <a:pt x="36" y="112"/>
                        </a:cubicBezTo>
                        <a:cubicBezTo>
                          <a:pt x="32" y="122"/>
                          <a:pt x="30" y="132"/>
                          <a:pt x="30" y="142"/>
                        </a:cubicBezTo>
                        <a:cubicBezTo>
                          <a:pt x="30" y="151"/>
                          <a:pt x="27" y="155"/>
                          <a:pt x="21" y="155"/>
                        </a:cubicBezTo>
                        <a:cubicBezTo>
                          <a:pt x="17" y="155"/>
                          <a:pt x="14" y="152"/>
                          <a:pt x="11" y="145"/>
                        </a:cubicBezTo>
                        <a:cubicBezTo>
                          <a:pt x="7" y="132"/>
                          <a:pt x="5" y="115"/>
                          <a:pt x="5" y="94"/>
                        </a:cubicBezTo>
                        <a:cubicBezTo>
                          <a:pt x="5" y="75"/>
                          <a:pt x="7" y="51"/>
                          <a:pt x="12" y="23"/>
                        </a:cubicBezTo>
                        <a:cubicBezTo>
                          <a:pt x="14" y="15"/>
                          <a:pt x="11" y="8"/>
                          <a:pt x="3" y="4"/>
                        </a:cubicBezTo>
                        <a:cubicBezTo>
                          <a:pt x="0" y="1"/>
                          <a:pt x="1" y="0"/>
                          <a:pt x="6" y="0"/>
                        </a:cubicBezTo>
                        <a:cubicBezTo>
                          <a:pt x="17" y="3"/>
                          <a:pt x="25" y="8"/>
                          <a:pt x="29" y="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Freeform 21"/>
                  <p:cNvSpPr>
                    <a:spLocks noEditPoints="1"/>
                  </p:cNvSpPr>
                  <p:nvPr/>
                </p:nvSpPr>
                <p:spPr bwMode="black">
                  <a:xfrm>
                    <a:off x="10007992" y="5614014"/>
                    <a:ext cx="161579" cy="162256"/>
                  </a:xfrm>
                  <a:custGeom>
                    <a:avLst/>
                    <a:gdLst/>
                    <a:ahLst/>
                    <a:cxnLst>
                      <a:cxn ang="0">
                        <a:pos x="96" y="77"/>
                      </a:cxn>
                      <a:cxn ang="0">
                        <a:pos x="25" y="198"/>
                      </a:cxn>
                      <a:cxn ang="0">
                        <a:pos x="7" y="230"/>
                      </a:cxn>
                      <a:cxn ang="0">
                        <a:pos x="0" y="215"/>
                      </a:cxn>
                      <a:cxn ang="0">
                        <a:pos x="23" y="173"/>
                      </a:cxn>
                      <a:cxn ang="0">
                        <a:pos x="24" y="93"/>
                      </a:cxn>
                      <a:cxn ang="0">
                        <a:pos x="0" y="68"/>
                      </a:cxn>
                      <a:cxn ang="0">
                        <a:pos x="21" y="80"/>
                      </a:cxn>
                      <a:cxn ang="0">
                        <a:pos x="81" y="48"/>
                      </a:cxn>
                      <a:cxn ang="0">
                        <a:pos x="62" y="16"/>
                      </a:cxn>
                      <a:cxn ang="0">
                        <a:pos x="78" y="13"/>
                      </a:cxn>
                      <a:cxn ang="0">
                        <a:pos x="98" y="38"/>
                      </a:cxn>
                      <a:cxn ang="0">
                        <a:pos x="96" y="70"/>
                      </a:cxn>
                      <a:cxn ang="0">
                        <a:pos x="127" y="120"/>
                      </a:cxn>
                      <a:cxn ang="0">
                        <a:pos x="74" y="223"/>
                      </a:cxn>
                      <a:cxn ang="0">
                        <a:pos x="47" y="195"/>
                      </a:cxn>
                      <a:cxn ang="0">
                        <a:pos x="75" y="205"/>
                      </a:cxn>
                      <a:cxn ang="0">
                        <a:pos x="110" y="162"/>
                      </a:cxn>
                      <a:cxn ang="0">
                        <a:pos x="112" y="86"/>
                      </a:cxn>
                      <a:cxn ang="0">
                        <a:pos x="198" y="96"/>
                      </a:cxn>
                      <a:cxn ang="0">
                        <a:pos x="226" y="168"/>
                      </a:cxn>
                      <a:cxn ang="0">
                        <a:pos x="196" y="157"/>
                      </a:cxn>
                      <a:cxn ang="0">
                        <a:pos x="162" y="154"/>
                      </a:cxn>
                      <a:cxn ang="0">
                        <a:pos x="207" y="142"/>
                      </a:cxn>
                      <a:cxn ang="0">
                        <a:pos x="155" y="75"/>
                      </a:cxn>
                      <a:cxn ang="0">
                        <a:pos x="194" y="59"/>
                      </a:cxn>
                      <a:cxn ang="0">
                        <a:pos x="155" y="22"/>
                      </a:cxn>
                      <a:cxn ang="0">
                        <a:pos x="190" y="34"/>
                      </a:cxn>
                      <a:cxn ang="0">
                        <a:pos x="194" y="59"/>
                      </a:cxn>
                      <a:cxn ang="0">
                        <a:pos x="184" y="3"/>
                      </a:cxn>
                      <a:cxn ang="0">
                        <a:pos x="219" y="15"/>
                      </a:cxn>
                      <a:cxn ang="0">
                        <a:pos x="224" y="40"/>
                      </a:cxn>
                    </a:cxnLst>
                    <a:rect l="0" t="0" r="r" b="b"/>
                    <a:pathLst>
                      <a:path w="230" h="231">
                        <a:moveTo>
                          <a:pt x="112" y="86"/>
                        </a:moveTo>
                        <a:cubicBezTo>
                          <a:pt x="109" y="80"/>
                          <a:pt x="104" y="77"/>
                          <a:pt x="96" y="77"/>
                        </a:cubicBezTo>
                        <a:cubicBezTo>
                          <a:pt x="92" y="77"/>
                          <a:pt x="86" y="78"/>
                          <a:pt x="78" y="79"/>
                        </a:cubicBezTo>
                        <a:cubicBezTo>
                          <a:pt x="60" y="119"/>
                          <a:pt x="43" y="159"/>
                          <a:pt x="25" y="198"/>
                        </a:cubicBezTo>
                        <a:cubicBezTo>
                          <a:pt x="23" y="202"/>
                          <a:pt x="19" y="209"/>
                          <a:pt x="15" y="221"/>
                        </a:cubicBezTo>
                        <a:cubicBezTo>
                          <a:pt x="12" y="227"/>
                          <a:pt x="10" y="230"/>
                          <a:pt x="7" y="230"/>
                        </a:cubicBezTo>
                        <a:cubicBezTo>
                          <a:pt x="5" y="230"/>
                          <a:pt x="3" y="228"/>
                          <a:pt x="1" y="224"/>
                        </a:cubicBezTo>
                        <a:cubicBezTo>
                          <a:pt x="0" y="223"/>
                          <a:pt x="0" y="220"/>
                          <a:pt x="0" y="215"/>
                        </a:cubicBezTo>
                        <a:cubicBezTo>
                          <a:pt x="0" y="208"/>
                          <a:pt x="2" y="203"/>
                          <a:pt x="7" y="198"/>
                        </a:cubicBezTo>
                        <a:cubicBezTo>
                          <a:pt x="11" y="194"/>
                          <a:pt x="17" y="185"/>
                          <a:pt x="23" y="173"/>
                        </a:cubicBezTo>
                        <a:cubicBezTo>
                          <a:pt x="39" y="141"/>
                          <a:pt x="54" y="111"/>
                          <a:pt x="66" y="81"/>
                        </a:cubicBezTo>
                        <a:cubicBezTo>
                          <a:pt x="46" y="85"/>
                          <a:pt x="32" y="89"/>
                          <a:pt x="24" y="93"/>
                        </a:cubicBezTo>
                        <a:cubicBezTo>
                          <a:pt x="19" y="95"/>
                          <a:pt x="15" y="94"/>
                          <a:pt x="11" y="91"/>
                        </a:cubicBezTo>
                        <a:cubicBezTo>
                          <a:pt x="4" y="86"/>
                          <a:pt x="0" y="78"/>
                          <a:pt x="0" y="68"/>
                        </a:cubicBezTo>
                        <a:cubicBezTo>
                          <a:pt x="1" y="66"/>
                          <a:pt x="2" y="66"/>
                          <a:pt x="3" y="68"/>
                        </a:cubicBezTo>
                        <a:cubicBezTo>
                          <a:pt x="8" y="76"/>
                          <a:pt x="14" y="80"/>
                          <a:pt x="21" y="80"/>
                        </a:cubicBezTo>
                        <a:cubicBezTo>
                          <a:pt x="27" y="80"/>
                          <a:pt x="43" y="78"/>
                          <a:pt x="70" y="73"/>
                        </a:cubicBezTo>
                        <a:cubicBezTo>
                          <a:pt x="73" y="65"/>
                          <a:pt x="77" y="57"/>
                          <a:pt x="81" y="48"/>
                        </a:cubicBezTo>
                        <a:cubicBezTo>
                          <a:pt x="85" y="37"/>
                          <a:pt x="84" y="29"/>
                          <a:pt x="80" y="24"/>
                        </a:cubicBezTo>
                        <a:cubicBezTo>
                          <a:pt x="76" y="20"/>
                          <a:pt x="70" y="17"/>
                          <a:pt x="62" y="16"/>
                        </a:cubicBezTo>
                        <a:cubicBezTo>
                          <a:pt x="59" y="15"/>
                          <a:pt x="59" y="13"/>
                          <a:pt x="62" y="12"/>
                        </a:cubicBezTo>
                        <a:cubicBezTo>
                          <a:pt x="69" y="12"/>
                          <a:pt x="75" y="12"/>
                          <a:pt x="78" y="13"/>
                        </a:cubicBezTo>
                        <a:cubicBezTo>
                          <a:pt x="86" y="15"/>
                          <a:pt x="93" y="19"/>
                          <a:pt x="99" y="25"/>
                        </a:cubicBezTo>
                        <a:cubicBezTo>
                          <a:pt x="106" y="32"/>
                          <a:pt x="105" y="36"/>
                          <a:pt x="98" y="38"/>
                        </a:cubicBezTo>
                        <a:cubicBezTo>
                          <a:pt x="93" y="50"/>
                          <a:pt x="87" y="61"/>
                          <a:pt x="81" y="72"/>
                        </a:cubicBezTo>
                        <a:cubicBezTo>
                          <a:pt x="87" y="71"/>
                          <a:pt x="92" y="70"/>
                          <a:pt x="96" y="70"/>
                        </a:cubicBezTo>
                        <a:cubicBezTo>
                          <a:pt x="105" y="70"/>
                          <a:pt x="112" y="73"/>
                          <a:pt x="117" y="78"/>
                        </a:cubicBezTo>
                        <a:cubicBezTo>
                          <a:pt x="124" y="86"/>
                          <a:pt x="127" y="100"/>
                          <a:pt x="127" y="120"/>
                        </a:cubicBezTo>
                        <a:cubicBezTo>
                          <a:pt x="127" y="177"/>
                          <a:pt x="113" y="213"/>
                          <a:pt x="85" y="227"/>
                        </a:cubicBezTo>
                        <a:cubicBezTo>
                          <a:pt x="78" y="231"/>
                          <a:pt x="74" y="230"/>
                          <a:pt x="74" y="223"/>
                        </a:cubicBezTo>
                        <a:cubicBezTo>
                          <a:pt x="74" y="218"/>
                          <a:pt x="73" y="214"/>
                          <a:pt x="70" y="212"/>
                        </a:cubicBezTo>
                        <a:cubicBezTo>
                          <a:pt x="62" y="206"/>
                          <a:pt x="55" y="201"/>
                          <a:pt x="47" y="195"/>
                        </a:cubicBezTo>
                        <a:cubicBezTo>
                          <a:pt x="46" y="192"/>
                          <a:pt x="46" y="191"/>
                          <a:pt x="49" y="191"/>
                        </a:cubicBezTo>
                        <a:cubicBezTo>
                          <a:pt x="58" y="197"/>
                          <a:pt x="67" y="201"/>
                          <a:pt x="75" y="205"/>
                        </a:cubicBezTo>
                        <a:cubicBezTo>
                          <a:pt x="83" y="209"/>
                          <a:pt x="90" y="206"/>
                          <a:pt x="96" y="198"/>
                        </a:cubicBezTo>
                        <a:cubicBezTo>
                          <a:pt x="102" y="188"/>
                          <a:pt x="107" y="176"/>
                          <a:pt x="110" y="162"/>
                        </a:cubicBezTo>
                        <a:cubicBezTo>
                          <a:pt x="114" y="144"/>
                          <a:pt x="116" y="128"/>
                          <a:pt x="116" y="113"/>
                        </a:cubicBezTo>
                        <a:cubicBezTo>
                          <a:pt x="116" y="99"/>
                          <a:pt x="115" y="90"/>
                          <a:pt x="112" y="86"/>
                        </a:cubicBezTo>
                        <a:close/>
                        <a:moveTo>
                          <a:pt x="157" y="71"/>
                        </a:moveTo>
                        <a:cubicBezTo>
                          <a:pt x="170" y="76"/>
                          <a:pt x="184" y="85"/>
                          <a:pt x="198" y="96"/>
                        </a:cubicBezTo>
                        <a:cubicBezTo>
                          <a:pt x="216" y="111"/>
                          <a:pt x="227" y="129"/>
                          <a:pt x="229" y="151"/>
                        </a:cubicBezTo>
                        <a:cubicBezTo>
                          <a:pt x="230" y="159"/>
                          <a:pt x="229" y="164"/>
                          <a:pt x="226" y="168"/>
                        </a:cubicBezTo>
                        <a:cubicBezTo>
                          <a:pt x="221" y="174"/>
                          <a:pt x="217" y="173"/>
                          <a:pt x="212" y="167"/>
                        </a:cubicBezTo>
                        <a:cubicBezTo>
                          <a:pt x="208" y="159"/>
                          <a:pt x="202" y="156"/>
                          <a:pt x="196" y="157"/>
                        </a:cubicBezTo>
                        <a:cubicBezTo>
                          <a:pt x="185" y="157"/>
                          <a:pt x="174" y="158"/>
                          <a:pt x="163" y="159"/>
                        </a:cubicBezTo>
                        <a:cubicBezTo>
                          <a:pt x="158" y="158"/>
                          <a:pt x="158" y="157"/>
                          <a:pt x="162" y="154"/>
                        </a:cubicBezTo>
                        <a:cubicBezTo>
                          <a:pt x="174" y="153"/>
                          <a:pt x="187" y="151"/>
                          <a:pt x="200" y="149"/>
                        </a:cubicBezTo>
                        <a:cubicBezTo>
                          <a:pt x="205" y="148"/>
                          <a:pt x="207" y="146"/>
                          <a:pt x="207" y="142"/>
                        </a:cubicBezTo>
                        <a:cubicBezTo>
                          <a:pt x="205" y="130"/>
                          <a:pt x="200" y="118"/>
                          <a:pt x="190" y="105"/>
                        </a:cubicBezTo>
                        <a:cubicBezTo>
                          <a:pt x="181" y="93"/>
                          <a:pt x="169" y="83"/>
                          <a:pt x="155" y="75"/>
                        </a:cubicBezTo>
                        <a:cubicBezTo>
                          <a:pt x="151" y="72"/>
                          <a:pt x="152" y="71"/>
                          <a:pt x="157" y="71"/>
                        </a:cubicBezTo>
                        <a:close/>
                        <a:moveTo>
                          <a:pt x="194" y="59"/>
                        </a:moveTo>
                        <a:cubicBezTo>
                          <a:pt x="190" y="60"/>
                          <a:pt x="187" y="59"/>
                          <a:pt x="184" y="53"/>
                        </a:cubicBezTo>
                        <a:cubicBezTo>
                          <a:pt x="179" y="41"/>
                          <a:pt x="169" y="31"/>
                          <a:pt x="155" y="22"/>
                        </a:cubicBezTo>
                        <a:cubicBezTo>
                          <a:pt x="154" y="20"/>
                          <a:pt x="154" y="19"/>
                          <a:pt x="156" y="20"/>
                        </a:cubicBezTo>
                        <a:cubicBezTo>
                          <a:pt x="169" y="22"/>
                          <a:pt x="180" y="27"/>
                          <a:pt x="190" y="34"/>
                        </a:cubicBezTo>
                        <a:cubicBezTo>
                          <a:pt x="194" y="38"/>
                          <a:pt x="197" y="42"/>
                          <a:pt x="199" y="48"/>
                        </a:cubicBezTo>
                        <a:cubicBezTo>
                          <a:pt x="200" y="54"/>
                          <a:pt x="199" y="57"/>
                          <a:pt x="194" y="59"/>
                        </a:cubicBezTo>
                        <a:close/>
                        <a:moveTo>
                          <a:pt x="213" y="34"/>
                        </a:moveTo>
                        <a:cubicBezTo>
                          <a:pt x="208" y="22"/>
                          <a:pt x="198" y="12"/>
                          <a:pt x="184" y="3"/>
                        </a:cubicBezTo>
                        <a:cubicBezTo>
                          <a:pt x="183" y="0"/>
                          <a:pt x="183" y="0"/>
                          <a:pt x="185" y="0"/>
                        </a:cubicBezTo>
                        <a:cubicBezTo>
                          <a:pt x="198" y="3"/>
                          <a:pt x="209" y="8"/>
                          <a:pt x="219" y="15"/>
                        </a:cubicBezTo>
                        <a:cubicBezTo>
                          <a:pt x="224" y="19"/>
                          <a:pt x="227" y="23"/>
                          <a:pt x="228" y="29"/>
                        </a:cubicBezTo>
                        <a:cubicBezTo>
                          <a:pt x="230" y="35"/>
                          <a:pt x="228" y="38"/>
                          <a:pt x="224" y="40"/>
                        </a:cubicBezTo>
                        <a:cubicBezTo>
                          <a:pt x="219" y="41"/>
                          <a:pt x="216" y="39"/>
                          <a:pt x="213" y="3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2" name="Freeform 22"/>
                  <p:cNvSpPr>
                    <a:spLocks/>
                  </p:cNvSpPr>
                  <p:nvPr/>
                </p:nvSpPr>
                <p:spPr bwMode="black">
                  <a:xfrm>
                    <a:off x="10208107" y="5615704"/>
                    <a:ext cx="111550" cy="162932"/>
                  </a:xfrm>
                  <a:custGeom>
                    <a:avLst/>
                    <a:gdLst/>
                    <a:ahLst/>
                    <a:cxnLst>
                      <a:cxn ang="0">
                        <a:pos x="12" y="214"/>
                      </a:cxn>
                      <a:cxn ang="0">
                        <a:pos x="0" y="186"/>
                      </a:cxn>
                      <a:cxn ang="0">
                        <a:pos x="18" y="151"/>
                      </a:cxn>
                      <a:cxn ang="0">
                        <a:pos x="63" y="120"/>
                      </a:cxn>
                      <a:cxn ang="0">
                        <a:pos x="49" y="75"/>
                      </a:cxn>
                      <a:cxn ang="0">
                        <a:pos x="47" y="18"/>
                      </a:cxn>
                      <a:cxn ang="0">
                        <a:pos x="31" y="6"/>
                      </a:cxn>
                      <a:cxn ang="0">
                        <a:pos x="31" y="2"/>
                      </a:cxn>
                      <a:cxn ang="0">
                        <a:pos x="66" y="12"/>
                      </a:cxn>
                      <a:cxn ang="0">
                        <a:pos x="67" y="21"/>
                      </a:cxn>
                      <a:cxn ang="0">
                        <a:pos x="64" y="34"/>
                      </a:cxn>
                      <a:cxn ang="0">
                        <a:pos x="64" y="93"/>
                      </a:cxn>
                      <a:cxn ang="0">
                        <a:pos x="69" y="116"/>
                      </a:cxn>
                      <a:cxn ang="0">
                        <a:pos x="135" y="93"/>
                      </a:cxn>
                      <a:cxn ang="0">
                        <a:pos x="138" y="82"/>
                      </a:cxn>
                      <a:cxn ang="0">
                        <a:pos x="130" y="75"/>
                      </a:cxn>
                      <a:cxn ang="0">
                        <a:pos x="131" y="71"/>
                      </a:cxn>
                      <a:cxn ang="0">
                        <a:pos x="151" y="82"/>
                      </a:cxn>
                      <a:cxn ang="0">
                        <a:pos x="159" y="98"/>
                      </a:cxn>
                      <a:cxn ang="0">
                        <a:pos x="150" y="104"/>
                      </a:cxn>
                      <a:cxn ang="0">
                        <a:pos x="65" y="131"/>
                      </a:cxn>
                      <a:cxn ang="0">
                        <a:pos x="19" y="163"/>
                      </a:cxn>
                      <a:cxn ang="0">
                        <a:pos x="9" y="185"/>
                      </a:cxn>
                      <a:cxn ang="0">
                        <a:pos x="37" y="216"/>
                      </a:cxn>
                      <a:cxn ang="0">
                        <a:pos x="86" y="220"/>
                      </a:cxn>
                      <a:cxn ang="0">
                        <a:pos x="132" y="215"/>
                      </a:cxn>
                      <a:cxn ang="0">
                        <a:pos x="150" y="215"/>
                      </a:cxn>
                      <a:cxn ang="0">
                        <a:pos x="155" y="223"/>
                      </a:cxn>
                      <a:cxn ang="0">
                        <a:pos x="148" y="229"/>
                      </a:cxn>
                      <a:cxn ang="0">
                        <a:pos x="73" y="232"/>
                      </a:cxn>
                      <a:cxn ang="0">
                        <a:pos x="12" y="214"/>
                      </a:cxn>
                    </a:cxnLst>
                    <a:rect l="0" t="0" r="r" b="b"/>
                    <a:pathLst>
                      <a:path w="159" h="232">
                        <a:moveTo>
                          <a:pt x="12" y="214"/>
                        </a:moveTo>
                        <a:cubicBezTo>
                          <a:pt x="4" y="206"/>
                          <a:pt x="0" y="197"/>
                          <a:pt x="0" y="186"/>
                        </a:cubicBezTo>
                        <a:cubicBezTo>
                          <a:pt x="0" y="174"/>
                          <a:pt x="6" y="163"/>
                          <a:pt x="18" y="151"/>
                        </a:cubicBezTo>
                        <a:cubicBezTo>
                          <a:pt x="30" y="140"/>
                          <a:pt x="45" y="130"/>
                          <a:pt x="63" y="120"/>
                        </a:cubicBezTo>
                        <a:cubicBezTo>
                          <a:pt x="54" y="109"/>
                          <a:pt x="49" y="94"/>
                          <a:pt x="49" y="75"/>
                        </a:cubicBezTo>
                        <a:cubicBezTo>
                          <a:pt x="49" y="40"/>
                          <a:pt x="48" y="21"/>
                          <a:pt x="47" y="18"/>
                        </a:cubicBezTo>
                        <a:cubicBezTo>
                          <a:pt x="44" y="10"/>
                          <a:pt x="39" y="6"/>
                          <a:pt x="31" y="6"/>
                        </a:cubicBezTo>
                        <a:cubicBezTo>
                          <a:pt x="28" y="5"/>
                          <a:pt x="28" y="3"/>
                          <a:pt x="31" y="2"/>
                        </a:cubicBezTo>
                        <a:cubicBezTo>
                          <a:pt x="44" y="0"/>
                          <a:pt x="56" y="4"/>
                          <a:pt x="66" y="12"/>
                        </a:cubicBezTo>
                        <a:cubicBezTo>
                          <a:pt x="70" y="15"/>
                          <a:pt x="70" y="18"/>
                          <a:pt x="67" y="21"/>
                        </a:cubicBezTo>
                        <a:cubicBezTo>
                          <a:pt x="65" y="23"/>
                          <a:pt x="64" y="28"/>
                          <a:pt x="64" y="34"/>
                        </a:cubicBezTo>
                        <a:cubicBezTo>
                          <a:pt x="64" y="54"/>
                          <a:pt x="64" y="73"/>
                          <a:pt x="64" y="93"/>
                        </a:cubicBezTo>
                        <a:cubicBezTo>
                          <a:pt x="64" y="106"/>
                          <a:pt x="66" y="113"/>
                          <a:pt x="69" y="116"/>
                        </a:cubicBezTo>
                        <a:cubicBezTo>
                          <a:pt x="90" y="107"/>
                          <a:pt x="112" y="100"/>
                          <a:pt x="135" y="93"/>
                        </a:cubicBezTo>
                        <a:cubicBezTo>
                          <a:pt x="141" y="91"/>
                          <a:pt x="142" y="88"/>
                          <a:pt x="138" y="82"/>
                        </a:cubicBezTo>
                        <a:cubicBezTo>
                          <a:pt x="136" y="79"/>
                          <a:pt x="134" y="77"/>
                          <a:pt x="130" y="75"/>
                        </a:cubicBezTo>
                        <a:cubicBezTo>
                          <a:pt x="127" y="73"/>
                          <a:pt x="127" y="72"/>
                          <a:pt x="131" y="71"/>
                        </a:cubicBezTo>
                        <a:cubicBezTo>
                          <a:pt x="140" y="72"/>
                          <a:pt x="147" y="76"/>
                          <a:pt x="151" y="82"/>
                        </a:cubicBezTo>
                        <a:cubicBezTo>
                          <a:pt x="157" y="88"/>
                          <a:pt x="159" y="94"/>
                          <a:pt x="159" y="98"/>
                        </a:cubicBezTo>
                        <a:cubicBezTo>
                          <a:pt x="159" y="102"/>
                          <a:pt x="156" y="104"/>
                          <a:pt x="150" y="104"/>
                        </a:cubicBezTo>
                        <a:cubicBezTo>
                          <a:pt x="117" y="111"/>
                          <a:pt x="89" y="120"/>
                          <a:pt x="65" y="131"/>
                        </a:cubicBezTo>
                        <a:cubicBezTo>
                          <a:pt x="45" y="141"/>
                          <a:pt x="29" y="151"/>
                          <a:pt x="19" y="163"/>
                        </a:cubicBezTo>
                        <a:cubicBezTo>
                          <a:pt x="12" y="170"/>
                          <a:pt x="9" y="177"/>
                          <a:pt x="9" y="185"/>
                        </a:cubicBezTo>
                        <a:cubicBezTo>
                          <a:pt x="9" y="201"/>
                          <a:pt x="18" y="211"/>
                          <a:pt x="37" y="216"/>
                        </a:cubicBezTo>
                        <a:cubicBezTo>
                          <a:pt x="45" y="219"/>
                          <a:pt x="62" y="220"/>
                          <a:pt x="86" y="220"/>
                        </a:cubicBezTo>
                        <a:cubicBezTo>
                          <a:pt x="108" y="220"/>
                          <a:pt x="123" y="218"/>
                          <a:pt x="132" y="215"/>
                        </a:cubicBezTo>
                        <a:cubicBezTo>
                          <a:pt x="141" y="212"/>
                          <a:pt x="147" y="212"/>
                          <a:pt x="150" y="215"/>
                        </a:cubicBezTo>
                        <a:cubicBezTo>
                          <a:pt x="153" y="218"/>
                          <a:pt x="155" y="220"/>
                          <a:pt x="155" y="223"/>
                        </a:cubicBezTo>
                        <a:cubicBezTo>
                          <a:pt x="155" y="226"/>
                          <a:pt x="153" y="228"/>
                          <a:pt x="148" y="229"/>
                        </a:cubicBezTo>
                        <a:cubicBezTo>
                          <a:pt x="135" y="231"/>
                          <a:pt x="109" y="232"/>
                          <a:pt x="73" y="232"/>
                        </a:cubicBezTo>
                        <a:cubicBezTo>
                          <a:pt x="44" y="232"/>
                          <a:pt x="24" y="226"/>
                          <a:pt x="12" y="2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3" name="Freeform 23"/>
                  <p:cNvSpPr>
                    <a:spLocks noEditPoints="1"/>
                  </p:cNvSpPr>
                  <p:nvPr/>
                </p:nvSpPr>
                <p:spPr bwMode="black">
                  <a:xfrm>
                    <a:off x="10395376" y="5611310"/>
                    <a:ext cx="91269" cy="178481"/>
                  </a:xfrm>
                  <a:custGeom>
                    <a:avLst/>
                    <a:gdLst/>
                    <a:ahLst/>
                    <a:cxnLst>
                      <a:cxn ang="0">
                        <a:pos x="41" y="88"/>
                      </a:cxn>
                      <a:cxn ang="0">
                        <a:pos x="85" y="74"/>
                      </a:cxn>
                      <a:cxn ang="0">
                        <a:pos x="114" y="86"/>
                      </a:cxn>
                      <a:cxn ang="0">
                        <a:pos x="130" y="135"/>
                      </a:cxn>
                      <a:cxn ang="0">
                        <a:pos x="98" y="210"/>
                      </a:cxn>
                      <a:cxn ang="0">
                        <a:pos x="15" y="254"/>
                      </a:cxn>
                      <a:cxn ang="0">
                        <a:pos x="14" y="249"/>
                      </a:cxn>
                      <a:cxn ang="0">
                        <a:pos x="89" y="201"/>
                      </a:cxn>
                      <a:cxn ang="0">
                        <a:pos x="114" y="128"/>
                      </a:cxn>
                      <a:cxn ang="0">
                        <a:pos x="102" y="90"/>
                      </a:cxn>
                      <a:cxn ang="0">
                        <a:pos x="82" y="82"/>
                      </a:cxn>
                      <a:cxn ang="0">
                        <a:pos x="35" y="103"/>
                      </a:cxn>
                      <a:cxn ang="0">
                        <a:pos x="20" y="121"/>
                      </a:cxn>
                      <a:cxn ang="0">
                        <a:pos x="9" y="125"/>
                      </a:cxn>
                      <a:cxn ang="0">
                        <a:pos x="0" y="103"/>
                      </a:cxn>
                      <a:cxn ang="0">
                        <a:pos x="2" y="80"/>
                      </a:cxn>
                      <a:cxn ang="0">
                        <a:pos x="5" y="81"/>
                      </a:cxn>
                      <a:cxn ang="0">
                        <a:pos x="9" y="102"/>
                      </a:cxn>
                      <a:cxn ang="0">
                        <a:pos x="19" y="103"/>
                      </a:cxn>
                      <a:cxn ang="0">
                        <a:pos x="41" y="88"/>
                      </a:cxn>
                      <a:cxn ang="0">
                        <a:pos x="88" y="33"/>
                      </a:cxn>
                      <a:cxn ang="0">
                        <a:pos x="56" y="37"/>
                      </a:cxn>
                      <a:cxn ang="0">
                        <a:pos x="30" y="51"/>
                      </a:cxn>
                      <a:cxn ang="0">
                        <a:pos x="28" y="48"/>
                      </a:cxn>
                      <a:cxn ang="0">
                        <a:pos x="57" y="27"/>
                      </a:cxn>
                      <a:cxn ang="0">
                        <a:pos x="16" y="4"/>
                      </a:cxn>
                      <a:cxn ang="0">
                        <a:pos x="19" y="1"/>
                      </a:cxn>
                      <a:cxn ang="0">
                        <a:pos x="58" y="17"/>
                      </a:cxn>
                      <a:cxn ang="0">
                        <a:pos x="82" y="15"/>
                      </a:cxn>
                      <a:cxn ang="0">
                        <a:pos x="97" y="22"/>
                      </a:cxn>
                      <a:cxn ang="0">
                        <a:pos x="88" y="33"/>
                      </a:cxn>
                    </a:cxnLst>
                    <a:rect l="0" t="0" r="r" b="b"/>
                    <a:pathLst>
                      <a:path w="130" h="254">
                        <a:moveTo>
                          <a:pt x="41" y="88"/>
                        </a:moveTo>
                        <a:cubicBezTo>
                          <a:pt x="55" y="79"/>
                          <a:pt x="69" y="74"/>
                          <a:pt x="85" y="74"/>
                        </a:cubicBezTo>
                        <a:cubicBezTo>
                          <a:pt x="95" y="74"/>
                          <a:pt x="105" y="78"/>
                          <a:pt x="114" y="86"/>
                        </a:cubicBezTo>
                        <a:cubicBezTo>
                          <a:pt x="125" y="96"/>
                          <a:pt x="130" y="112"/>
                          <a:pt x="130" y="135"/>
                        </a:cubicBezTo>
                        <a:cubicBezTo>
                          <a:pt x="130" y="165"/>
                          <a:pt x="119" y="190"/>
                          <a:pt x="98" y="210"/>
                        </a:cubicBezTo>
                        <a:cubicBezTo>
                          <a:pt x="78" y="230"/>
                          <a:pt x="50" y="244"/>
                          <a:pt x="15" y="254"/>
                        </a:cubicBezTo>
                        <a:cubicBezTo>
                          <a:pt x="12" y="254"/>
                          <a:pt x="11" y="252"/>
                          <a:pt x="14" y="249"/>
                        </a:cubicBezTo>
                        <a:cubicBezTo>
                          <a:pt x="48" y="237"/>
                          <a:pt x="73" y="221"/>
                          <a:pt x="89" y="201"/>
                        </a:cubicBezTo>
                        <a:cubicBezTo>
                          <a:pt x="106" y="182"/>
                          <a:pt x="114" y="157"/>
                          <a:pt x="114" y="128"/>
                        </a:cubicBezTo>
                        <a:cubicBezTo>
                          <a:pt x="114" y="110"/>
                          <a:pt x="110" y="97"/>
                          <a:pt x="102" y="90"/>
                        </a:cubicBezTo>
                        <a:cubicBezTo>
                          <a:pt x="96" y="85"/>
                          <a:pt x="89" y="82"/>
                          <a:pt x="82" y="82"/>
                        </a:cubicBezTo>
                        <a:cubicBezTo>
                          <a:pt x="66" y="82"/>
                          <a:pt x="50" y="89"/>
                          <a:pt x="35" y="103"/>
                        </a:cubicBezTo>
                        <a:cubicBezTo>
                          <a:pt x="33" y="106"/>
                          <a:pt x="28" y="112"/>
                          <a:pt x="20" y="121"/>
                        </a:cubicBezTo>
                        <a:cubicBezTo>
                          <a:pt x="16" y="126"/>
                          <a:pt x="12" y="127"/>
                          <a:pt x="9" y="125"/>
                        </a:cubicBezTo>
                        <a:cubicBezTo>
                          <a:pt x="3" y="120"/>
                          <a:pt x="0" y="113"/>
                          <a:pt x="0" y="103"/>
                        </a:cubicBezTo>
                        <a:cubicBezTo>
                          <a:pt x="0" y="93"/>
                          <a:pt x="0" y="85"/>
                          <a:pt x="2" y="80"/>
                        </a:cubicBezTo>
                        <a:cubicBezTo>
                          <a:pt x="4" y="78"/>
                          <a:pt x="5" y="79"/>
                          <a:pt x="5" y="81"/>
                        </a:cubicBezTo>
                        <a:cubicBezTo>
                          <a:pt x="5" y="93"/>
                          <a:pt x="6" y="100"/>
                          <a:pt x="9" y="102"/>
                        </a:cubicBezTo>
                        <a:cubicBezTo>
                          <a:pt x="12" y="105"/>
                          <a:pt x="15" y="106"/>
                          <a:pt x="19" y="103"/>
                        </a:cubicBezTo>
                        <a:cubicBezTo>
                          <a:pt x="27" y="97"/>
                          <a:pt x="34" y="92"/>
                          <a:pt x="41" y="88"/>
                        </a:cubicBezTo>
                        <a:close/>
                        <a:moveTo>
                          <a:pt x="88" y="33"/>
                        </a:moveTo>
                        <a:cubicBezTo>
                          <a:pt x="75" y="33"/>
                          <a:pt x="64" y="34"/>
                          <a:pt x="56" y="37"/>
                        </a:cubicBezTo>
                        <a:cubicBezTo>
                          <a:pt x="50" y="39"/>
                          <a:pt x="41" y="44"/>
                          <a:pt x="30" y="51"/>
                        </a:cubicBezTo>
                        <a:cubicBezTo>
                          <a:pt x="28" y="51"/>
                          <a:pt x="27" y="51"/>
                          <a:pt x="28" y="48"/>
                        </a:cubicBezTo>
                        <a:cubicBezTo>
                          <a:pt x="34" y="42"/>
                          <a:pt x="44" y="34"/>
                          <a:pt x="57" y="27"/>
                        </a:cubicBezTo>
                        <a:cubicBezTo>
                          <a:pt x="41" y="27"/>
                          <a:pt x="28" y="19"/>
                          <a:pt x="16" y="4"/>
                        </a:cubicBezTo>
                        <a:cubicBezTo>
                          <a:pt x="16" y="1"/>
                          <a:pt x="16" y="0"/>
                          <a:pt x="19" y="1"/>
                        </a:cubicBezTo>
                        <a:cubicBezTo>
                          <a:pt x="31" y="12"/>
                          <a:pt x="44" y="17"/>
                          <a:pt x="58" y="17"/>
                        </a:cubicBezTo>
                        <a:cubicBezTo>
                          <a:pt x="68" y="17"/>
                          <a:pt x="76" y="16"/>
                          <a:pt x="82" y="15"/>
                        </a:cubicBezTo>
                        <a:cubicBezTo>
                          <a:pt x="89" y="13"/>
                          <a:pt x="94" y="16"/>
                          <a:pt x="97" y="22"/>
                        </a:cubicBezTo>
                        <a:cubicBezTo>
                          <a:pt x="100" y="29"/>
                          <a:pt x="97" y="33"/>
                          <a:pt x="88" y="33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4" name="Freeform 24"/>
                  <p:cNvSpPr>
                    <a:spLocks noEditPoints="1"/>
                  </p:cNvSpPr>
                  <p:nvPr/>
                </p:nvSpPr>
                <p:spPr bwMode="black">
                  <a:xfrm>
                    <a:off x="10549857" y="5607929"/>
                    <a:ext cx="158199" cy="162256"/>
                  </a:xfrm>
                  <a:custGeom>
                    <a:avLst/>
                    <a:gdLst/>
                    <a:ahLst/>
                    <a:cxnLst>
                      <a:cxn ang="0">
                        <a:pos x="133" y="217"/>
                      </a:cxn>
                      <a:cxn ang="0">
                        <a:pos x="161" y="215"/>
                      </a:cxn>
                      <a:cxn ang="0">
                        <a:pos x="172" y="213"/>
                      </a:cxn>
                      <a:cxn ang="0">
                        <a:pos x="186" y="222"/>
                      </a:cxn>
                      <a:cxn ang="0">
                        <a:pos x="178" y="231"/>
                      </a:cxn>
                      <a:cxn ang="0">
                        <a:pos x="77" y="231"/>
                      </a:cxn>
                      <a:cxn ang="0">
                        <a:pos x="16" y="207"/>
                      </a:cxn>
                      <a:cxn ang="0">
                        <a:pos x="0" y="171"/>
                      </a:cxn>
                      <a:cxn ang="0">
                        <a:pos x="5" y="172"/>
                      </a:cxn>
                      <a:cxn ang="0">
                        <a:pos x="22" y="198"/>
                      </a:cxn>
                      <a:cxn ang="0">
                        <a:pos x="78" y="217"/>
                      </a:cxn>
                      <a:cxn ang="0">
                        <a:pos x="133" y="217"/>
                      </a:cxn>
                      <a:cxn ang="0">
                        <a:pos x="154" y="63"/>
                      </a:cxn>
                      <a:cxn ang="0">
                        <a:pos x="150" y="71"/>
                      </a:cxn>
                      <a:cxn ang="0">
                        <a:pos x="126" y="71"/>
                      </a:cxn>
                      <a:cxn ang="0">
                        <a:pos x="101" y="75"/>
                      </a:cxn>
                      <a:cxn ang="0">
                        <a:pos x="52" y="96"/>
                      </a:cxn>
                      <a:cxn ang="0">
                        <a:pos x="49" y="94"/>
                      </a:cxn>
                      <a:cxn ang="0">
                        <a:pos x="88" y="70"/>
                      </a:cxn>
                      <a:cxn ang="0">
                        <a:pos x="46" y="61"/>
                      </a:cxn>
                      <a:cxn ang="0">
                        <a:pos x="18" y="38"/>
                      </a:cxn>
                      <a:cxn ang="0">
                        <a:pos x="23" y="36"/>
                      </a:cxn>
                      <a:cxn ang="0">
                        <a:pos x="91" y="56"/>
                      </a:cxn>
                      <a:cxn ang="0">
                        <a:pos x="138" y="52"/>
                      </a:cxn>
                      <a:cxn ang="0">
                        <a:pos x="147" y="56"/>
                      </a:cxn>
                      <a:cxn ang="0">
                        <a:pos x="154" y="63"/>
                      </a:cxn>
                      <a:cxn ang="0">
                        <a:pos x="196" y="48"/>
                      </a:cxn>
                      <a:cxn ang="0">
                        <a:pos x="191" y="59"/>
                      </a:cxn>
                      <a:cxn ang="0">
                        <a:pos x="181" y="53"/>
                      </a:cxn>
                      <a:cxn ang="0">
                        <a:pos x="152" y="22"/>
                      </a:cxn>
                      <a:cxn ang="0">
                        <a:pos x="153" y="20"/>
                      </a:cxn>
                      <a:cxn ang="0">
                        <a:pos x="187" y="34"/>
                      </a:cxn>
                      <a:cxn ang="0">
                        <a:pos x="196" y="48"/>
                      </a:cxn>
                      <a:cxn ang="0">
                        <a:pos x="224" y="29"/>
                      </a:cxn>
                      <a:cxn ang="0">
                        <a:pos x="219" y="40"/>
                      </a:cxn>
                      <a:cxn ang="0">
                        <a:pos x="209" y="34"/>
                      </a:cxn>
                      <a:cxn ang="0">
                        <a:pos x="180" y="3"/>
                      </a:cxn>
                      <a:cxn ang="0">
                        <a:pos x="181" y="0"/>
                      </a:cxn>
                      <a:cxn ang="0">
                        <a:pos x="215" y="15"/>
                      </a:cxn>
                      <a:cxn ang="0">
                        <a:pos x="224" y="29"/>
                      </a:cxn>
                    </a:cxnLst>
                    <a:rect l="0" t="0" r="r" b="b"/>
                    <a:pathLst>
                      <a:path w="225" h="231">
                        <a:moveTo>
                          <a:pt x="133" y="217"/>
                        </a:moveTo>
                        <a:cubicBezTo>
                          <a:pt x="145" y="217"/>
                          <a:pt x="154" y="217"/>
                          <a:pt x="161" y="215"/>
                        </a:cubicBezTo>
                        <a:cubicBezTo>
                          <a:pt x="168" y="214"/>
                          <a:pt x="171" y="213"/>
                          <a:pt x="172" y="213"/>
                        </a:cubicBezTo>
                        <a:cubicBezTo>
                          <a:pt x="177" y="213"/>
                          <a:pt x="181" y="216"/>
                          <a:pt x="186" y="222"/>
                        </a:cubicBezTo>
                        <a:cubicBezTo>
                          <a:pt x="190" y="228"/>
                          <a:pt x="187" y="231"/>
                          <a:pt x="178" y="231"/>
                        </a:cubicBezTo>
                        <a:cubicBezTo>
                          <a:pt x="144" y="231"/>
                          <a:pt x="110" y="231"/>
                          <a:pt x="77" y="231"/>
                        </a:cubicBezTo>
                        <a:cubicBezTo>
                          <a:pt x="50" y="231"/>
                          <a:pt x="29" y="223"/>
                          <a:pt x="16" y="207"/>
                        </a:cubicBezTo>
                        <a:cubicBezTo>
                          <a:pt x="8" y="197"/>
                          <a:pt x="3" y="185"/>
                          <a:pt x="0" y="171"/>
                        </a:cubicBezTo>
                        <a:cubicBezTo>
                          <a:pt x="2" y="168"/>
                          <a:pt x="3" y="169"/>
                          <a:pt x="5" y="172"/>
                        </a:cubicBezTo>
                        <a:cubicBezTo>
                          <a:pt x="8" y="182"/>
                          <a:pt x="14" y="191"/>
                          <a:pt x="22" y="198"/>
                        </a:cubicBezTo>
                        <a:cubicBezTo>
                          <a:pt x="34" y="211"/>
                          <a:pt x="53" y="217"/>
                          <a:pt x="78" y="217"/>
                        </a:cubicBezTo>
                        <a:cubicBezTo>
                          <a:pt x="96" y="217"/>
                          <a:pt x="115" y="217"/>
                          <a:pt x="133" y="217"/>
                        </a:cubicBezTo>
                        <a:close/>
                        <a:moveTo>
                          <a:pt x="154" y="63"/>
                        </a:moveTo>
                        <a:cubicBezTo>
                          <a:pt x="158" y="69"/>
                          <a:pt x="156" y="71"/>
                          <a:pt x="150" y="71"/>
                        </a:cubicBezTo>
                        <a:cubicBezTo>
                          <a:pt x="144" y="71"/>
                          <a:pt x="137" y="71"/>
                          <a:pt x="126" y="71"/>
                        </a:cubicBezTo>
                        <a:cubicBezTo>
                          <a:pt x="117" y="71"/>
                          <a:pt x="109" y="72"/>
                          <a:pt x="101" y="75"/>
                        </a:cubicBezTo>
                        <a:cubicBezTo>
                          <a:pt x="86" y="79"/>
                          <a:pt x="70" y="86"/>
                          <a:pt x="52" y="96"/>
                        </a:cubicBezTo>
                        <a:cubicBezTo>
                          <a:pt x="47" y="98"/>
                          <a:pt x="46" y="97"/>
                          <a:pt x="49" y="94"/>
                        </a:cubicBezTo>
                        <a:cubicBezTo>
                          <a:pt x="60" y="85"/>
                          <a:pt x="73" y="77"/>
                          <a:pt x="88" y="70"/>
                        </a:cubicBezTo>
                        <a:cubicBezTo>
                          <a:pt x="70" y="69"/>
                          <a:pt x="56" y="66"/>
                          <a:pt x="46" y="61"/>
                        </a:cubicBezTo>
                        <a:cubicBezTo>
                          <a:pt x="34" y="55"/>
                          <a:pt x="24" y="47"/>
                          <a:pt x="18" y="38"/>
                        </a:cubicBezTo>
                        <a:cubicBezTo>
                          <a:pt x="18" y="34"/>
                          <a:pt x="20" y="33"/>
                          <a:pt x="23" y="36"/>
                        </a:cubicBezTo>
                        <a:cubicBezTo>
                          <a:pt x="34" y="49"/>
                          <a:pt x="57" y="56"/>
                          <a:pt x="91" y="56"/>
                        </a:cubicBezTo>
                        <a:cubicBezTo>
                          <a:pt x="116" y="56"/>
                          <a:pt x="132" y="54"/>
                          <a:pt x="138" y="52"/>
                        </a:cubicBezTo>
                        <a:cubicBezTo>
                          <a:pt x="141" y="51"/>
                          <a:pt x="144" y="53"/>
                          <a:pt x="147" y="56"/>
                        </a:cubicBezTo>
                        <a:cubicBezTo>
                          <a:pt x="150" y="58"/>
                          <a:pt x="152" y="60"/>
                          <a:pt x="154" y="63"/>
                        </a:cubicBezTo>
                        <a:close/>
                        <a:moveTo>
                          <a:pt x="196" y="48"/>
                        </a:moveTo>
                        <a:cubicBezTo>
                          <a:pt x="197" y="54"/>
                          <a:pt x="196" y="57"/>
                          <a:pt x="191" y="59"/>
                        </a:cubicBezTo>
                        <a:cubicBezTo>
                          <a:pt x="187" y="60"/>
                          <a:pt x="183" y="59"/>
                          <a:pt x="181" y="53"/>
                        </a:cubicBezTo>
                        <a:cubicBezTo>
                          <a:pt x="176" y="41"/>
                          <a:pt x="166" y="31"/>
                          <a:pt x="152" y="22"/>
                        </a:cubicBezTo>
                        <a:cubicBezTo>
                          <a:pt x="150" y="20"/>
                          <a:pt x="151" y="19"/>
                          <a:pt x="153" y="20"/>
                        </a:cubicBezTo>
                        <a:cubicBezTo>
                          <a:pt x="166" y="22"/>
                          <a:pt x="177" y="27"/>
                          <a:pt x="187" y="34"/>
                        </a:cubicBezTo>
                        <a:cubicBezTo>
                          <a:pt x="191" y="38"/>
                          <a:pt x="194" y="42"/>
                          <a:pt x="196" y="48"/>
                        </a:cubicBezTo>
                        <a:close/>
                        <a:moveTo>
                          <a:pt x="224" y="29"/>
                        </a:moveTo>
                        <a:cubicBezTo>
                          <a:pt x="225" y="35"/>
                          <a:pt x="224" y="38"/>
                          <a:pt x="219" y="40"/>
                        </a:cubicBezTo>
                        <a:cubicBezTo>
                          <a:pt x="215" y="41"/>
                          <a:pt x="211" y="39"/>
                          <a:pt x="209" y="34"/>
                        </a:cubicBezTo>
                        <a:cubicBezTo>
                          <a:pt x="204" y="22"/>
                          <a:pt x="194" y="12"/>
                          <a:pt x="180" y="3"/>
                        </a:cubicBezTo>
                        <a:cubicBezTo>
                          <a:pt x="178" y="0"/>
                          <a:pt x="179" y="0"/>
                          <a:pt x="181" y="0"/>
                        </a:cubicBezTo>
                        <a:cubicBezTo>
                          <a:pt x="194" y="3"/>
                          <a:pt x="205" y="8"/>
                          <a:pt x="215" y="15"/>
                        </a:cubicBezTo>
                        <a:cubicBezTo>
                          <a:pt x="219" y="19"/>
                          <a:pt x="222" y="23"/>
                          <a:pt x="224" y="2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Freeform 25"/>
                  <p:cNvSpPr>
                    <a:spLocks noEditPoints="1"/>
                  </p:cNvSpPr>
                  <p:nvPr/>
                </p:nvSpPr>
                <p:spPr bwMode="black">
                  <a:xfrm>
                    <a:off x="10729014" y="5603535"/>
                    <a:ext cx="153128" cy="177805"/>
                  </a:xfrm>
                  <a:custGeom>
                    <a:avLst/>
                    <a:gdLst/>
                    <a:ahLst/>
                    <a:cxnLst>
                      <a:cxn ang="0">
                        <a:pos x="155" y="156"/>
                      </a:cxn>
                      <a:cxn ang="0">
                        <a:pos x="166" y="165"/>
                      </a:cxn>
                      <a:cxn ang="0">
                        <a:pos x="170" y="172"/>
                      </a:cxn>
                      <a:cxn ang="0">
                        <a:pos x="172" y="183"/>
                      </a:cxn>
                      <a:cxn ang="0">
                        <a:pos x="159" y="186"/>
                      </a:cxn>
                      <a:cxn ang="0">
                        <a:pos x="120" y="166"/>
                      </a:cxn>
                      <a:cxn ang="0">
                        <a:pos x="72" y="157"/>
                      </a:cxn>
                      <a:cxn ang="0">
                        <a:pos x="19" y="173"/>
                      </a:cxn>
                      <a:cxn ang="0">
                        <a:pos x="10" y="192"/>
                      </a:cxn>
                      <a:cxn ang="0">
                        <a:pos x="22" y="220"/>
                      </a:cxn>
                      <a:cxn ang="0">
                        <a:pos x="83" y="238"/>
                      </a:cxn>
                      <a:cxn ang="0">
                        <a:pos x="125" y="236"/>
                      </a:cxn>
                      <a:cxn ang="0">
                        <a:pos x="140" y="236"/>
                      </a:cxn>
                      <a:cxn ang="0">
                        <a:pos x="148" y="244"/>
                      </a:cxn>
                      <a:cxn ang="0">
                        <a:pos x="143" y="250"/>
                      </a:cxn>
                      <a:cxn ang="0">
                        <a:pos x="105" y="253"/>
                      </a:cxn>
                      <a:cxn ang="0">
                        <a:pos x="52" y="247"/>
                      </a:cxn>
                      <a:cxn ang="0">
                        <a:pos x="12" y="226"/>
                      </a:cxn>
                      <a:cxn ang="0">
                        <a:pos x="0" y="196"/>
                      </a:cxn>
                      <a:cxn ang="0">
                        <a:pos x="11" y="168"/>
                      </a:cxn>
                      <a:cxn ang="0">
                        <a:pos x="68" y="150"/>
                      </a:cxn>
                      <a:cxn ang="0">
                        <a:pos x="100" y="153"/>
                      </a:cxn>
                      <a:cxn ang="0">
                        <a:pos x="134" y="159"/>
                      </a:cxn>
                      <a:cxn ang="0">
                        <a:pos x="137" y="155"/>
                      </a:cxn>
                      <a:cxn ang="0">
                        <a:pos x="94" y="87"/>
                      </a:cxn>
                      <a:cxn ang="0">
                        <a:pos x="39" y="96"/>
                      </a:cxn>
                      <a:cxn ang="0">
                        <a:pos x="27" y="99"/>
                      </a:cxn>
                      <a:cxn ang="0">
                        <a:pos x="18" y="94"/>
                      </a:cxn>
                      <a:cxn ang="0">
                        <a:pos x="2" y="77"/>
                      </a:cxn>
                      <a:cxn ang="0">
                        <a:pos x="5" y="75"/>
                      </a:cxn>
                      <a:cxn ang="0">
                        <a:pos x="36" y="85"/>
                      </a:cxn>
                      <a:cxn ang="0">
                        <a:pos x="88" y="77"/>
                      </a:cxn>
                      <a:cxn ang="0">
                        <a:pos x="73" y="49"/>
                      </a:cxn>
                      <a:cxn ang="0">
                        <a:pos x="63" y="38"/>
                      </a:cxn>
                      <a:cxn ang="0">
                        <a:pos x="63" y="26"/>
                      </a:cxn>
                      <a:cxn ang="0">
                        <a:pos x="86" y="10"/>
                      </a:cxn>
                      <a:cxn ang="0">
                        <a:pos x="90" y="13"/>
                      </a:cxn>
                      <a:cxn ang="0">
                        <a:pos x="81" y="29"/>
                      </a:cxn>
                      <a:cxn ang="0">
                        <a:pos x="85" y="45"/>
                      </a:cxn>
                      <a:cxn ang="0">
                        <a:pos x="101" y="74"/>
                      </a:cxn>
                      <a:cxn ang="0">
                        <a:pos x="141" y="59"/>
                      </a:cxn>
                      <a:cxn ang="0">
                        <a:pos x="156" y="57"/>
                      </a:cxn>
                      <a:cxn ang="0">
                        <a:pos x="163" y="60"/>
                      </a:cxn>
                      <a:cxn ang="0">
                        <a:pos x="160" y="68"/>
                      </a:cxn>
                      <a:cxn ang="0">
                        <a:pos x="106" y="84"/>
                      </a:cxn>
                      <a:cxn ang="0">
                        <a:pos x="136" y="132"/>
                      </a:cxn>
                      <a:cxn ang="0">
                        <a:pos x="155" y="156"/>
                      </a:cxn>
                      <a:cxn ang="0">
                        <a:pos x="188" y="45"/>
                      </a:cxn>
                      <a:cxn ang="0">
                        <a:pos x="184" y="56"/>
                      </a:cxn>
                      <a:cxn ang="0">
                        <a:pos x="174" y="50"/>
                      </a:cxn>
                      <a:cxn ang="0">
                        <a:pos x="145" y="19"/>
                      </a:cxn>
                      <a:cxn ang="0">
                        <a:pos x="146" y="17"/>
                      </a:cxn>
                      <a:cxn ang="0">
                        <a:pos x="179" y="31"/>
                      </a:cxn>
                      <a:cxn ang="0">
                        <a:pos x="188" y="45"/>
                      </a:cxn>
                      <a:cxn ang="0">
                        <a:pos x="216" y="29"/>
                      </a:cxn>
                      <a:cxn ang="0">
                        <a:pos x="212" y="40"/>
                      </a:cxn>
                      <a:cxn ang="0">
                        <a:pos x="202" y="35"/>
                      </a:cxn>
                      <a:cxn ang="0">
                        <a:pos x="173" y="3"/>
                      </a:cxn>
                      <a:cxn ang="0">
                        <a:pos x="174" y="1"/>
                      </a:cxn>
                      <a:cxn ang="0">
                        <a:pos x="208" y="15"/>
                      </a:cxn>
                      <a:cxn ang="0">
                        <a:pos x="216" y="29"/>
                      </a:cxn>
                    </a:cxnLst>
                    <a:rect l="0" t="0" r="r" b="b"/>
                    <a:pathLst>
                      <a:path w="218" h="253">
                        <a:moveTo>
                          <a:pt x="155" y="156"/>
                        </a:moveTo>
                        <a:cubicBezTo>
                          <a:pt x="158" y="159"/>
                          <a:pt x="161" y="162"/>
                          <a:pt x="166" y="165"/>
                        </a:cubicBezTo>
                        <a:cubicBezTo>
                          <a:pt x="168" y="166"/>
                          <a:pt x="170" y="169"/>
                          <a:pt x="170" y="172"/>
                        </a:cubicBezTo>
                        <a:cubicBezTo>
                          <a:pt x="172" y="178"/>
                          <a:pt x="172" y="181"/>
                          <a:pt x="172" y="183"/>
                        </a:cubicBezTo>
                        <a:cubicBezTo>
                          <a:pt x="169" y="189"/>
                          <a:pt x="164" y="190"/>
                          <a:pt x="159" y="186"/>
                        </a:cubicBezTo>
                        <a:cubicBezTo>
                          <a:pt x="147" y="177"/>
                          <a:pt x="134" y="171"/>
                          <a:pt x="120" y="166"/>
                        </a:cubicBezTo>
                        <a:cubicBezTo>
                          <a:pt x="101" y="160"/>
                          <a:pt x="85" y="157"/>
                          <a:pt x="72" y="157"/>
                        </a:cubicBezTo>
                        <a:cubicBezTo>
                          <a:pt x="47" y="157"/>
                          <a:pt x="29" y="162"/>
                          <a:pt x="19" y="173"/>
                        </a:cubicBezTo>
                        <a:cubicBezTo>
                          <a:pt x="13" y="179"/>
                          <a:pt x="10" y="185"/>
                          <a:pt x="10" y="192"/>
                        </a:cubicBezTo>
                        <a:cubicBezTo>
                          <a:pt x="10" y="204"/>
                          <a:pt x="14" y="213"/>
                          <a:pt x="22" y="220"/>
                        </a:cubicBezTo>
                        <a:cubicBezTo>
                          <a:pt x="36" y="231"/>
                          <a:pt x="56" y="237"/>
                          <a:pt x="83" y="238"/>
                        </a:cubicBezTo>
                        <a:cubicBezTo>
                          <a:pt x="105" y="239"/>
                          <a:pt x="119" y="238"/>
                          <a:pt x="125" y="236"/>
                        </a:cubicBezTo>
                        <a:cubicBezTo>
                          <a:pt x="131" y="233"/>
                          <a:pt x="136" y="233"/>
                          <a:pt x="140" y="236"/>
                        </a:cubicBezTo>
                        <a:cubicBezTo>
                          <a:pt x="144" y="238"/>
                          <a:pt x="146" y="241"/>
                          <a:pt x="148" y="244"/>
                        </a:cubicBezTo>
                        <a:cubicBezTo>
                          <a:pt x="149" y="247"/>
                          <a:pt x="148" y="250"/>
                          <a:pt x="143" y="250"/>
                        </a:cubicBezTo>
                        <a:cubicBezTo>
                          <a:pt x="134" y="252"/>
                          <a:pt x="122" y="253"/>
                          <a:pt x="105" y="253"/>
                        </a:cubicBezTo>
                        <a:cubicBezTo>
                          <a:pt x="85" y="253"/>
                          <a:pt x="67" y="251"/>
                          <a:pt x="52" y="247"/>
                        </a:cubicBezTo>
                        <a:cubicBezTo>
                          <a:pt x="34" y="242"/>
                          <a:pt x="21" y="235"/>
                          <a:pt x="12" y="226"/>
                        </a:cubicBezTo>
                        <a:cubicBezTo>
                          <a:pt x="4" y="217"/>
                          <a:pt x="0" y="207"/>
                          <a:pt x="0" y="196"/>
                        </a:cubicBezTo>
                        <a:cubicBezTo>
                          <a:pt x="0" y="184"/>
                          <a:pt x="3" y="175"/>
                          <a:pt x="11" y="168"/>
                        </a:cubicBezTo>
                        <a:cubicBezTo>
                          <a:pt x="24" y="156"/>
                          <a:pt x="43" y="150"/>
                          <a:pt x="68" y="150"/>
                        </a:cubicBezTo>
                        <a:cubicBezTo>
                          <a:pt x="79" y="150"/>
                          <a:pt x="89" y="151"/>
                          <a:pt x="100" y="153"/>
                        </a:cubicBezTo>
                        <a:cubicBezTo>
                          <a:pt x="115" y="155"/>
                          <a:pt x="127" y="157"/>
                          <a:pt x="134" y="159"/>
                        </a:cubicBezTo>
                        <a:cubicBezTo>
                          <a:pt x="139" y="161"/>
                          <a:pt x="140" y="159"/>
                          <a:pt x="137" y="155"/>
                        </a:cubicBezTo>
                        <a:cubicBezTo>
                          <a:pt x="121" y="132"/>
                          <a:pt x="107" y="110"/>
                          <a:pt x="94" y="87"/>
                        </a:cubicBezTo>
                        <a:cubicBezTo>
                          <a:pt x="72" y="92"/>
                          <a:pt x="54" y="95"/>
                          <a:pt x="39" y="96"/>
                        </a:cubicBezTo>
                        <a:cubicBezTo>
                          <a:pt x="33" y="98"/>
                          <a:pt x="29" y="99"/>
                          <a:pt x="27" y="99"/>
                        </a:cubicBezTo>
                        <a:cubicBezTo>
                          <a:pt x="24" y="99"/>
                          <a:pt x="21" y="97"/>
                          <a:pt x="18" y="94"/>
                        </a:cubicBezTo>
                        <a:cubicBezTo>
                          <a:pt x="9" y="86"/>
                          <a:pt x="3" y="80"/>
                          <a:pt x="2" y="77"/>
                        </a:cubicBezTo>
                        <a:cubicBezTo>
                          <a:pt x="0" y="74"/>
                          <a:pt x="2" y="73"/>
                          <a:pt x="5" y="75"/>
                        </a:cubicBezTo>
                        <a:cubicBezTo>
                          <a:pt x="12" y="82"/>
                          <a:pt x="22" y="85"/>
                          <a:pt x="36" y="85"/>
                        </a:cubicBezTo>
                        <a:cubicBezTo>
                          <a:pt x="49" y="85"/>
                          <a:pt x="67" y="83"/>
                          <a:pt x="88" y="77"/>
                        </a:cubicBezTo>
                        <a:cubicBezTo>
                          <a:pt x="85" y="70"/>
                          <a:pt x="79" y="60"/>
                          <a:pt x="73" y="49"/>
                        </a:cubicBezTo>
                        <a:cubicBezTo>
                          <a:pt x="70" y="45"/>
                          <a:pt x="67" y="42"/>
                          <a:pt x="63" y="38"/>
                        </a:cubicBezTo>
                        <a:cubicBezTo>
                          <a:pt x="58" y="34"/>
                          <a:pt x="58" y="30"/>
                          <a:pt x="63" y="26"/>
                        </a:cubicBezTo>
                        <a:cubicBezTo>
                          <a:pt x="70" y="17"/>
                          <a:pt x="78" y="12"/>
                          <a:pt x="86" y="10"/>
                        </a:cubicBezTo>
                        <a:cubicBezTo>
                          <a:pt x="91" y="10"/>
                          <a:pt x="93" y="11"/>
                          <a:pt x="90" y="13"/>
                        </a:cubicBezTo>
                        <a:cubicBezTo>
                          <a:pt x="85" y="15"/>
                          <a:pt x="82" y="21"/>
                          <a:pt x="81" y="29"/>
                        </a:cubicBezTo>
                        <a:cubicBezTo>
                          <a:pt x="80" y="33"/>
                          <a:pt x="81" y="38"/>
                          <a:pt x="85" y="45"/>
                        </a:cubicBezTo>
                        <a:cubicBezTo>
                          <a:pt x="92" y="58"/>
                          <a:pt x="97" y="68"/>
                          <a:pt x="101" y="74"/>
                        </a:cubicBezTo>
                        <a:cubicBezTo>
                          <a:pt x="122" y="69"/>
                          <a:pt x="136" y="65"/>
                          <a:pt x="141" y="59"/>
                        </a:cubicBezTo>
                        <a:cubicBezTo>
                          <a:pt x="144" y="56"/>
                          <a:pt x="149" y="56"/>
                          <a:pt x="156" y="57"/>
                        </a:cubicBezTo>
                        <a:cubicBezTo>
                          <a:pt x="159" y="58"/>
                          <a:pt x="161" y="59"/>
                          <a:pt x="163" y="60"/>
                        </a:cubicBezTo>
                        <a:cubicBezTo>
                          <a:pt x="166" y="63"/>
                          <a:pt x="165" y="66"/>
                          <a:pt x="160" y="68"/>
                        </a:cubicBezTo>
                        <a:cubicBezTo>
                          <a:pt x="154" y="71"/>
                          <a:pt x="136" y="77"/>
                          <a:pt x="106" y="84"/>
                        </a:cubicBezTo>
                        <a:cubicBezTo>
                          <a:pt x="113" y="97"/>
                          <a:pt x="123" y="114"/>
                          <a:pt x="136" y="132"/>
                        </a:cubicBezTo>
                        <a:cubicBezTo>
                          <a:pt x="142" y="142"/>
                          <a:pt x="149" y="150"/>
                          <a:pt x="155" y="156"/>
                        </a:cubicBezTo>
                        <a:close/>
                        <a:moveTo>
                          <a:pt x="188" y="45"/>
                        </a:moveTo>
                        <a:cubicBezTo>
                          <a:pt x="190" y="51"/>
                          <a:pt x="188" y="54"/>
                          <a:pt x="184" y="56"/>
                        </a:cubicBezTo>
                        <a:cubicBezTo>
                          <a:pt x="179" y="57"/>
                          <a:pt x="176" y="56"/>
                          <a:pt x="174" y="50"/>
                        </a:cubicBezTo>
                        <a:cubicBezTo>
                          <a:pt x="169" y="38"/>
                          <a:pt x="159" y="28"/>
                          <a:pt x="145" y="19"/>
                        </a:cubicBezTo>
                        <a:cubicBezTo>
                          <a:pt x="143" y="17"/>
                          <a:pt x="143" y="16"/>
                          <a:pt x="146" y="17"/>
                        </a:cubicBezTo>
                        <a:cubicBezTo>
                          <a:pt x="158" y="19"/>
                          <a:pt x="170" y="24"/>
                          <a:pt x="179" y="31"/>
                        </a:cubicBezTo>
                        <a:cubicBezTo>
                          <a:pt x="184" y="35"/>
                          <a:pt x="187" y="39"/>
                          <a:pt x="188" y="45"/>
                        </a:cubicBezTo>
                        <a:close/>
                        <a:moveTo>
                          <a:pt x="216" y="29"/>
                        </a:moveTo>
                        <a:cubicBezTo>
                          <a:pt x="218" y="35"/>
                          <a:pt x="216" y="39"/>
                          <a:pt x="212" y="40"/>
                        </a:cubicBezTo>
                        <a:cubicBezTo>
                          <a:pt x="208" y="42"/>
                          <a:pt x="204" y="40"/>
                          <a:pt x="202" y="35"/>
                        </a:cubicBezTo>
                        <a:cubicBezTo>
                          <a:pt x="197" y="23"/>
                          <a:pt x="187" y="12"/>
                          <a:pt x="173" y="3"/>
                        </a:cubicBezTo>
                        <a:cubicBezTo>
                          <a:pt x="171" y="1"/>
                          <a:pt x="172" y="0"/>
                          <a:pt x="174" y="1"/>
                        </a:cubicBezTo>
                        <a:cubicBezTo>
                          <a:pt x="187" y="3"/>
                          <a:pt x="198" y="8"/>
                          <a:pt x="208" y="15"/>
                        </a:cubicBezTo>
                        <a:cubicBezTo>
                          <a:pt x="212" y="19"/>
                          <a:pt x="215" y="24"/>
                          <a:pt x="216" y="2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Freeform 26"/>
                  <p:cNvSpPr>
                    <a:spLocks noEditPoints="1"/>
                  </p:cNvSpPr>
                  <p:nvPr/>
                </p:nvSpPr>
                <p:spPr bwMode="black">
                  <a:xfrm>
                    <a:off x="10880790" y="5636662"/>
                    <a:ext cx="170368" cy="131495"/>
                  </a:xfrm>
                  <a:custGeom>
                    <a:avLst/>
                    <a:gdLst/>
                    <a:ahLst/>
                    <a:cxnLst>
                      <a:cxn ang="0">
                        <a:pos x="19" y="36"/>
                      </a:cxn>
                      <a:cxn ang="0">
                        <a:pos x="3" y="3"/>
                      </a:cxn>
                      <a:cxn ang="0">
                        <a:pos x="4" y="0"/>
                      </a:cxn>
                      <a:cxn ang="0">
                        <a:pos x="31" y="12"/>
                      </a:cxn>
                      <a:cxn ang="0">
                        <a:pos x="35" y="30"/>
                      </a:cxn>
                      <a:cxn ang="0">
                        <a:pos x="31" y="79"/>
                      </a:cxn>
                      <a:cxn ang="0">
                        <a:pos x="44" y="150"/>
                      </a:cxn>
                      <a:cxn ang="0">
                        <a:pos x="56" y="150"/>
                      </a:cxn>
                      <a:cxn ang="0">
                        <a:pos x="98" y="80"/>
                      </a:cxn>
                      <a:cxn ang="0">
                        <a:pos x="102" y="82"/>
                      </a:cxn>
                      <a:cxn ang="0">
                        <a:pos x="72" y="148"/>
                      </a:cxn>
                      <a:cxn ang="0">
                        <a:pos x="67" y="174"/>
                      </a:cxn>
                      <a:cxn ang="0">
                        <a:pos x="59" y="184"/>
                      </a:cxn>
                      <a:cxn ang="0">
                        <a:pos x="28" y="148"/>
                      </a:cxn>
                      <a:cxn ang="0">
                        <a:pos x="19" y="97"/>
                      </a:cxn>
                      <a:cxn ang="0">
                        <a:pos x="19" y="36"/>
                      </a:cxn>
                      <a:cxn ang="0">
                        <a:pos x="210" y="44"/>
                      </a:cxn>
                      <a:cxn ang="0">
                        <a:pos x="243" y="115"/>
                      </a:cxn>
                      <a:cxn ang="0">
                        <a:pos x="232" y="127"/>
                      </a:cxn>
                      <a:cxn ang="0">
                        <a:pos x="223" y="118"/>
                      </a:cxn>
                      <a:cxn ang="0">
                        <a:pos x="207" y="64"/>
                      </a:cxn>
                      <a:cxn ang="0">
                        <a:pos x="171" y="20"/>
                      </a:cxn>
                      <a:cxn ang="0">
                        <a:pos x="173" y="17"/>
                      </a:cxn>
                      <a:cxn ang="0">
                        <a:pos x="210" y="44"/>
                      </a:cxn>
                    </a:cxnLst>
                    <a:rect l="0" t="0" r="r" b="b"/>
                    <a:pathLst>
                      <a:path w="243" h="187">
                        <a:moveTo>
                          <a:pt x="19" y="36"/>
                        </a:moveTo>
                        <a:cubicBezTo>
                          <a:pt x="19" y="19"/>
                          <a:pt x="14" y="8"/>
                          <a:pt x="3" y="3"/>
                        </a:cubicBezTo>
                        <a:cubicBezTo>
                          <a:pt x="0" y="2"/>
                          <a:pt x="1" y="1"/>
                          <a:pt x="4" y="0"/>
                        </a:cubicBezTo>
                        <a:cubicBezTo>
                          <a:pt x="13" y="1"/>
                          <a:pt x="22" y="5"/>
                          <a:pt x="31" y="12"/>
                        </a:cubicBezTo>
                        <a:cubicBezTo>
                          <a:pt x="39" y="18"/>
                          <a:pt x="40" y="24"/>
                          <a:pt x="35" y="30"/>
                        </a:cubicBezTo>
                        <a:cubicBezTo>
                          <a:pt x="32" y="50"/>
                          <a:pt x="31" y="66"/>
                          <a:pt x="31" y="79"/>
                        </a:cubicBezTo>
                        <a:cubicBezTo>
                          <a:pt x="31" y="113"/>
                          <a:pt x="35" y="137"/>
                          <a:pt x="44" y="150"/>
                        </a:cubicBezTo>
                        <a:cubicBezTo>
                          <a:pt x="48" y="157"/>
                          <a:pt x="52" y="157"/>
                          <a:pt x="56" y="150"/>
                        </a:cubicBezTo>
                        <a:cubicBezTo>
                          <a:pt x="69" y="129"/>
                          <a:pt x="83" y="105"/>
                          <a:pt x="98" y="80"/>
                        </a:cubicBezTo>
                        <a:cubicBezTo>
                          <a:pt x="101" y="76"/>
                          <a:pt x="102" y="77"/>
                          <a:pt x="102" y="82"/>
                        </a:cubicBezTo>
                        <a:cubicBezTo>
                          <a:pt x="91" y="106"/>
                          <a:pt x="81" y="128"/>
                          <a:pt x="72" y="148"/>
                        </a:cubicBezTo>
                        <a:cubicBezTo>
                          <a:pt x="67" y="159"/>
                          <a:pt x="65" y="167"/>
                          <a:pt x="67" y="174"/>
                        </a:cubicBezTo>
                        <a:cubicBezTo>
                          <a:pt x="70" y="184"/>
                          <a:pt x="68" y="187"/>
                          <a:pt x="59" y="184"/>
                        </a:cubicBezTo>
                        <a:cubicBezTo>
                          <a:pt x="47" y="180"/>
                          <a:pt x="36" y="168"/>
                          <a:pt x="28" y="148"/>
                        </a:cubicBezTo>
                        <a:cubicBezTo>
                          <a:pt x="22" y="134"/>
                          <a:pt x="19" y="117"/>
                          <a:pt x="19" y="97"/>
                        </a:cubicBezTo>
                        <a:cubicBezTo>
                          <a:pt x="19" y="76"/>
                          <a:pt x="19" y="56"/>
                          <a:pt x="19" y="36"/>
                        </a:cubicBezTo>
                        <a:close/>
                        <a:moveTo>
                          <a:pt x="210" y="44"/>
                        </a:moveTo>
                        <a:cubicBezTo>
                          <a:pt x="232" y="68"/>
                          <a:pt x="243" y="91"/>
                          <a:pt x="243" y="115"/>
                        </a:cubicBezTo>
                        <a:cubicBezTo>
                          <a:pt x="243" y="123"/>
                          <a:pt x="239" y="127"/>
                          <a:pt x="232" y="127"/>
                        </a:cubicBezTo>
                        <a:cubicBezTo>
                          <a:pt x="227" y="127"/>
                          <a:pt x="224" y="124"/>
                          <a:pt x="223" y="118"/>
                        </a:cubicBezTo>
                        <a:cubicBezTo>
                          <a:pt x="221" y="98"/>
                          <a:pt x="216" y="80"/>
                          <a:pt x="207" y="64"/>
                        </a:cubicBezTo>
                        <a:cubicBezTo>
                          <a:pt x="198" y="48"/>
                          <a:pt x="186" y="34"/>
                          <a:pt x="171" y="20"/>
                        </a:cubicBezTo>
                        <a:cubicBezTo>
                          <a:pt x="168" y="18"/>
                          <a:pt x="169" y="17"/>
                          <a:pt x="173" y="17"/>
                        </a:cubicBezTo>
                        <a:cubicBezTo>
                          <a:pt x="189" y="25"/>
                          <a:pt x="201" y="34"/>
                          <a:pt x="210" y="4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Freeform 27"/>
                  <p:cNvSpPr>
                    <a:spLocks noEditPoints="1"/>
                  </p:cNvSpPr>
                  <p:nvPr/>
                </p:nvSpPr>
                <p:spPr bwMode="black">
                  <a:xfrm>
                    <a:off x="11061974" y="5616380"/>
                    <a:ext cx="148734" cy="162932"/>
                  </a:xfrm>
                  <a:custGeom>
                    <a:avLst/>
                    <a:gdLst/>
                    <a:ahLst/>
                    <a:cxnLst>
                      <a:cxn ang="0">
                        <a:pos x="124" y="55"/>
                      </a:cxn>
                      <a:cxn ang="0">
                        <a:pos x="168" y="48"/>
                      </a:cxn>
                      <a:cxn ang="0">
                        <a:pos x="184" y="41"/>
                      </a:cxn>
                      <a:cxn ang="0">
                        <a:pos x="194" y="40"/>
                      </a:cxn>
                      <a:cxn ang="0">
                        <a:pos x="203" y="47"/>
                      </a:cxn>
                      <a:cxn ang="0">
                        <a:pos x="200" y="55"/>
                      </a:cxn>
                      <a:cxn ang="0">
                        <a:pos x="124" y="66"/>
                      </a:cxn>
                      <a:cxn ang="0">
                        <a:pos x="124" y="115"/>
                      </a:cxn>
                      <a:cxn ang="0">
                        <a:pos x="159" y="111"/>
                      </a:cxn>
                      <a:cxn ang="0">
                        <a:pos x="179" y="105"/>
                      </a:cxn>
                      <a:cxn ang="0">
                        <a:pos x="190" y="105"/>
                      </a:cxn>
                      <a:cxn ang="0">
                        <a:pos x="199" y="111"/>
                      </a:cxn>
                      <a:cxn ang="0">
                        <a:pos x="196" y="118"/>
                      </a:cxn>
                      <a:cxn ang="0">
                        <a:pos x="178" y="121"/>
                      </a:cxn>
                      <a:cxn ang="0">
                        <a:pos x="124" y="126"/>
                      </a:cxn>
                      <a:cxn ang="0">
                        <a:pos x="124" y="178"/>
                      </a:cxn>
                      <a:cxn ang="0">
                        <a:pos x="202" y="203"/>
                      </a:cxn>
                      <a:cxn ang="0">
                        <a:pos x="212" y="219"/>
                      </a:cxn>
                      <a:cxn ang="0">
                        <a:pos x="208" y="224"/>
                      </a:cxn>
                      <a:cxn ang="0">
                        <a:pos x="197" y="221"/>
                      </a:cxn>
                      <a:cxn ang="0">
                        <a:pos x="124" y="190"/>
                      </a:cxn>
                      <a:cxn ang="0">
                        <a:pos x="117" y="219"/>
                      </a:cxn>
                      <a:cxn ang="0">
                        <a:pos x="74" y="232"/>
                      </a:cxn>
                      <a:cxn ang="0">
                        <a:pos x="33" y="219"/>
                      </a:cxn>
                      <a:cxn ang="0">
                        <a:pos x="27" y="203"/>
                      </a:cxn>
                      <a:cxn ang="0">
                        <a:pos x="36" y="186"/>
                      </a:cxn>
                      <a:cxn ang="0">
                        <a:pos x="85" y="175"/>
                      </a:cxn>
                      <a:cxn ang="0">
                        <a:pos x="112" y="176"/>
                      </a:cxn>
                      <a:cxn ang="0">
                        <a:pos x="112" y="127"/>
                      </a:cxn>
                      <a:cxn ang="0">
                        <a:pos x="77" y="128"/>
                      </a:cxn>
                      <a:cxn ang="0">
                        <a:pos x="49" y="122"/>
                      </a:cxn>
                      <a:cxn ang="0">
                        <a:pos x="38" y="91"/>
                      </a:cxn>
                      <a:cxn ang="0">
                        <a:pos x="43" y="91"/>
                      </a:cxn>
                      <a:cxn ang="0">
                        <a:pos x="49" y="112"/>
                      </a:cxn>
                      <a:cxn ang="0">
                        <a:pos x="77" y="119"/>
                      </a:cxn>
                      <a:cxn ang="0">
                        <a:pos x="112" y="117"/>
                      </a:cxn>
                      <a:cxn ang="0">
                        <a:pos x="112" y="67"/>
                      </a:cxn>
                      <a:cxn ang="0">
                        <a:pos x="63" y="69"/>
                      </a:cxn>
                      <a:cxn ang="0">
                        <a:pos x="30" y="66"/>
                      </a:cxn>
                      <a:cxn ang="0">
                        <a:pos x="2" y="48"/>
                      </a:cxn>
                      <a:cxn ang="0">
                        <a:pos x="5" y="45"/>
                      </a:cxn>
                      <a:cxn ang="0">
                        <a:pos x="29" y="58"/>
                      </a:cxn>
                      <a:cxn ang="0">
                        <a:pos x="66" y="60"/>
                      </a:cxn>
                      <a:cxn ang="0">
                        <a:pos x="112" y="57"/>
                      </a:cxn>
                      <a:cxn ang="0">
                        <a:pos x="112" y="38"/>
                      </a:cxn>
                      <a:cxn ang="0">
                        <a:pos x="109" y="14"/>
                      </a:cxn>
                      <a:cxn ang="0">
                        <a:pos x="90" y="6"/>
                      </a:cxn>
                      <a:cxn ang="0">
                        <a:pos x="88" y="2"/>
                      </a:cxn>
                      <a:cxn ang="0">
                        <a:pos x="103" y="0"/>
                      </a:cxn>
                      <a:cxn ang="0">
                        <a:pos x="130" y="9"/>
                      </a:cxn>
                      <a:cxn ang="0">
                        <a:pos x="130" y="20"/>
                      </a:cxn>
                      <a:cxn ang="0">
                        <a:pos x="124" y="37"/>
                      </a:cxn>
                      <a:cxn ang="0">
                        <a:pos x="124" y="55"/>
                      </a:cxn>
                      <a:cxn ang="0">
                        <a:pos x="78" y="183"/>
                      </a:cxn>
                      <a:cxn ang="0">
                        <a:pos x="46" y="188"/>
                      </a:cxn>
                      <a:cxn ang="0">
                        <a:pos x="34" y="204"/>
                      </a:cxn>
                      <a:cxn ang="0">
                        <a:pos x="46" y="219"/>
                      </a:cxn>
                      <a:cxn ang="0">
                        <a:pos x="72" y="224"/>
                      </a:cxn>
                      <a:cxn ang="0">
                        <a:pos x="103" y="214"/>
                      </a:cxn>
                      <a:cxn ang="0">
                        <a:pos x="111" y="186"/>
                      </a:cxn>
                      <a:cxn ang="0">
                        <a:pos x="78" y="183"/>
                      </a:cxn>
                    </a:cxnLst>
                    <a:rect l="0" t="0" r="r" b="b"/>
                    <a:pathLst>
                      <a:path w="212" h="232">
                        <a:moveTo>
                          <a:pt x="124" y="55"/>
                        </a:moveTo>
                        <a:cubicBezTo>
                          <a:pt x="142" y="53"/>
                          <a:pt x="156" y="51"/>
                          <a:pt x="168" y="48"/>
                        </a:cubicBezTo>
                        <a:cubicBezTo>
                          <a:pt x="175" y="47"/>
                          <a:pt x="180" y="44"/>
                          <a:pt x="184" y="41"/>
                        </a:cubicBezTo>
                        <a:cubicBezTo>
                          <a:pt x="188" y="38"/>
                          <a:pt x="191" y="38"/>
                          <a:pt x="194" y="40"/>
                        </a:cubicBezTo>
                        <a:cubicBezTo>
                          <a:pt x="199" y="43"/>
                          <a:pt x="201" y="45"/>
                          <a:pt x="203" y="47"/>
                        </a:cubicBezTo>
                        <a:cubicBezTo>
                          <a:pt x="207" y="51"/>
                          <a:pt x="206" y="53"/>
                          <a:pt x="200" y="55"/>
                        </a:cubicBezTo>
                        <a:cubicBezTo>
                          <a:pt x="178" y="60"/>
                          <a:pt x="153" y="64"/>
                          <a:pt x="124" y="66"/>
                        </a:cubicBezTo>
                        <a:cubicBezTo>
                          <a:pt x="124" y="82"/>
                          <a:pt x="124" y="99"/>
                          <a:pt x="124" y="115"/>
                        </a:cubicBezTo>
                        <a:cubicBezTo>
                          <a:pt x="139" y="114"/>
                          <a:pt x="151" y="112"/>
                          <a:pt x="159" y="111"/>
                        </a:cubicBezTo>
                        <a:cubicBezTo>
                          <a:pt x="170" y="109"/>
                          <a:pt x="176" y="108"/>
                          <a:pt x="179" y="105"/>
                        </a:cubicBezTo>
                        <a:cubicBezTo>
                          <a:pt x="183" y="103"/>
                          <a:pt x="187" y="103"/>
                          <a:pt x="190" y="105"/>
                        </a:cubicBezTo>
                        <a:cubicBezTo>
                          <a:pt x="193" y="108"/>
                          <a:pt x="196" y="109"/>
                          <a:pt x="199" y="111"/>
                        </a:cubicBezTo>
                        <a:cubicBezTo>
                          <a:pt x="201" y="113"/>
                          <a:pt x="201" y="115"/>
                          <a:pt x="196" y="118"/>
                        </a:cubicBezTo>
                        <a:cubicBezTo>
                          <a:pt x="194" y="119"/>
                          <a:pt x="188" y="120"/>
                          <a:pt x="178" y="121"/>
                        </a:cubicBezTo>
                        <a:cubicBezTo>
                          <a:pt x="159" y="123"/>
                          <a:pt x="141" y="125"/>
                          <a:pt x="124" y="126"/>
                        </a:cubicBezTo>
                        <a:cubicBezTo>
                          <a:pt x="124" y="144"/>
                          <a:pt x="124" y="161"/>
                          <a:pt x="124" y="178"/>
                        </a:cubicBezTo>
                        <a:cubicBezTo>
                          <a:pt x="154" y="184"/>
                          <a:pt x="179" y="193"/>
                          <a:pt x="202" y="203"/>
                        </a:cubicBezTo>
                        <a:cubicBezTo>
                          <a:pt x="209" y="206"/>
                          <a:pt x="212" y="211"/>
                          <a:pt x="212" y="219"/>
                        </a:cubicBezTo>
                        <a:cubicBezTo>
                          <a:pt x="212" y="222"/>
                          <a:pt x="210" y="224"/>
                          <a:pt x="208" y="224"/>
                        </a:cubicBezTo>
                        <a:cubicBezTo>
                          <a:pt x="205" y="225"/>
                          <a:pt x="202" y="224"/>
                          <a:pt x="197" y="221"/>
                        </a:cubicBezTo>
                        <a:cubicBezTo>
                          <a:pt x="173" y="206"/>
                          <a:pt x="148" y="196"/>
                          <a:pt x="124" y="190"/>
                        </a:cubicBezTo>
                        <a:cubicBezTo>
                          <a:pt x="125" y="202"/>
                          <a:pt x="122" y="212"/>
                          <a:pt x="117" y="219"/>
                        </a:cubicBezTo>
                        <a:cubicBezTo>
                          <a:pt x="108" y="228"/>
                          <a:pt x="94" y="232"/>
                          <a:pt x="74" y="232"/>
                        </a:cubicBezTo>
                        <a:cubicBezTo>
                          <a:pt x="56" y="232"/>
                          <a:pt x="42" y="228"/>
                          <a:pt x="33" y="219"/>
                        </a:cubicBezTo>
                        <a:cubicBezTo>
                          <a:pt x="29" y="214"/>
                          <a:pt x="27" y="209"/>
                          <a:pt x="27" y="203"/>
                        </a:cubicBezTo>
                        <a:cubicBezTo>
                          <a:pt x="27" y="196"/>
                          <a:pt x="30" y="191"/>
                          <a:pt x="36" y="186"/>
                        </a:cubicBezTo>
                        <a:cubicBezTo>
                          <a:pt x="45" y="179"/>
                          <a:pt x="62" y="175"/>
                          <a:pt x="85" y="175"/>
                        </a:cubicBezTo>
                        <a:cubicBezTo>
                          <a:pt x="90" y="175"/>
                          <a:pt x="99" y="175"/>
                          <a:pt x="112" y="176"/>
                        </a:cubicBezTo>
                        <a:cubicBezTo>
                          <a:pt x="112" y="160"/>
                          <a:pt x="112" y="143"/>
                          <a:pt x="112" y="127"/>
                        </a:cubicBezTo>
                        <a:cubicBezTo>
                          <a:pt x="101" y="127"/>
                          <a:pt x="89" y="128"/>
                          <a:pt x="77" y="128"/>
                        </a:cubicBezTo>
                        <a:cubicBezTo>
                          <a:pt x="64" y="128"/>
                          <a:pt x="55" y="126"/>
                          <a:pt x="49" y="122"/>
                        </a:cubicBezTo>
                        <a:cubicBezTo>
                          <a:pt x="41" y="117"/>
                          <a:pt x="37" y="106"/>
                          <a:pt x="38" y="91"/>
                        </a:cubicBezTo>
                        <a:cubicBezTo>
                          <a:pt x="39" y="88"/>
                          <a:pt x="41" y="88"/>
                          <a:pt x="43" y="91"/>
                        </a:cubicBezTo>
                        <a:cubicBezTo>
                          <a:pt x="43" y="101"/>
                          <a:pt x="45" y="108"/>
                          <a:pt x="49" y="112"/>
                        </a:cubicBezTo>
                        <a:cubicBezTo>
                          <a:pt x="54" y="117"/>
                          <a:pt x="63" y="119"/>
                          <a:pt x="77" y="119"/>
                        </a:cubicBezTo>
                        <a:cubicBezTo>
                          <a:pt x="90" y="119"/>
                          <a:pt x="102" y="118"/>
                          <a:pt x="112" y="117"/>
                        </a:cubicBezTo>
                        <a:cubicBezTo>
                          <a:pt x="112" y="100"/>
                          <a:pt x="112" y="84"/>
                          <a:pt x="112" y="67"/>
                        </a:cubicBezTo>
                        <a:cubicBezTo>
                          <a:pt x="98" y="69"/>
                          <a:pt x="81" y="69"/>
                          <a:pt x="63" y="69"/>
                        </a:cubicBezTo>
                        <a:cubicBezTo>
                          <a:pt x="49" y="69"/>
                          <a:pt x="38" y="68"/>
                          <a:pt x="30" y="66"/>
                        </a:cubicBezTo>
                        <a:cubicBezTo>
                          <a:pt x="19" y="63"/>
                          <a:pt x="9" y="57"/>
                          <a:pt x="2" y="48"/>
                        </a:cubicBezTo>
                        <a:cubicBezTo>
                          <a:pt x="0" y="44"/>
                          <a:pt x="1" y="42"/>
                          <a:pt x="5" y="45"/>
                        </a:cubicBezTo>
                        <a:cubicBezTo>
                          <a:pt x="13" y="51"/>
                          <a:pt x="21" y="56"/>
                          <a:pt x="29" y="58"/>
                        </a:cubicBezTo>
                        <a:cubicBezTo>
                          <a:pt x="34" y="60"/>
                          <a:pt x="46" y="60"/>
                          <a:pt x="66" y="60"/>
                        </a:cubicBezTo>
                        <a:cubicBezTo>
                          <a:pt x="81" y="60"/>
                          <a:pt x="96" y="59"/>
                          <a:pt x="112" y="57"/>
                        </a:cubicBezTo>
                        <a:cubicBezTo>
                          <a:pt x="112" y="51"/>
                          <a:pt x="112" y="45"/>
                          <a:pt x="112" y="38"/>
                        </a:cubicBezTo>
                        <a:cubicBezTo>
                          <a:pt x="112" y="25"/>
                          <a:pt x="111" y="17"/>
                          <a:pt x="109" y="14"/>
                        </a:cubicBezTo>
                        <a:cubicBezTo>
                          <a:pt x="105" y="9"/>
                          <a:pt x="99" y="6"/>
                          <a:pt x="90" y="6"/>
                        </a:cubicBezTo>
                        <a:cubicBezTo>
                          <a:pt x="84" y="7"/>
                          <a:pt x="84" y="6"/>
                          <a:pt x="88" y="2"/>
                        </a:cubicBezTo>
                        <a:cubicBezTo>
                          <a:pt x="92" y="0"/>
                          <a:pt x="97" y="0"/>
                          <a:pt x="103" y="0"/>
                        </a:cubicBezTo>
                        <a:cubicBezTo>
                          <a:pt x="111" y="0"/>
                          <a:pt x="119" y="3"/>
                          <a:pt x="130" y="9"/>
                        </a:cubicBezTo>
                        <a:cubicBezTo>
                          <a:pt x="135" y="12"/>
                          <a:pt x="135" y="15"/>
                          <a:pt x="130" y="20"/>
                        </a:cubicBezTo>
                        <a:cubicBezTo>
                          <a:pt x="126" y="23"/>
                          <a:pt x="124" y="29"/>
                          <a:pt x="124" y="37"/>
                        </a:cubicBezTo>
                        <a:cubicBezTo>
                          <a:pt x="124" y="43"/>
                          <a:pt x="124" y="49"/>
                          <a:pt x="124" y="55"/>
                        </a:cubicBezTo>
                        <a:close/>
                        <a:moveTo>
                          <a:pt x="78" y="183"/>
                        </a:moveTo>
                        <a:cubicBezTo>
                          <a:pt x="64" y="183"/>
                          <a:pt x="53" y="185"/>
                          <a:pt x="46" y="188"/>
                        </a:cubicBezTo>
                        <a:cubicBezTo>
                          <a:pt x="38" y="192"/>
                          <a:pt x="34" y="197"/>
                          <a:pt x="34" y="204"/>
                        </a:cubicBezTo>
                        <a:cubicBezTo>
                          <a:pt x="34" y="210"/>
                          <a:pt x="38" y="215"/>
                          <a:pt x="46" y="219"/>
                        </a:cubicBezTo>
                        <a:cubicBezTo>
                          <a:pt x="53" y="223"/>
                          <a:pt x="62" y="224"/>
                          <a:pt x="72" y="224"/>
                        </a:cubicBezTo>
                        <a:cubicBezTo>
                          <a:pt x="85" y="224"/>
                          <a:pt x="96" y="221"/>
                          <a:pt x="103" y="214"/>
                        </a:cubicBezTo>
                        <a:cubicBezTo>
                          <a:pt x="109" y="209"/>
                          <a:pt x="112" y="200"/>
                          <a:pt x="111" y="186"/>
                        </a:cubicBezTo>
                        <a:cubicBezTo>
                          <a:pt x="94" y="184"/>
                          <a:pt x="84" y="183"/>
                          <a:pt x="78" y="183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8" name="Freeform 28"/>
                  <p:cNvSpPr>
                    <a:spLocks noEditPoints="1"/>
                  </p:cNvSpPr>
                  <p:nvPr/>
                </p:nvSpPr>
                <p:spPr bwMode="black">
                  <a:xfrm>
                    <a:off x="11225582" y="5611986"/>
                    <a:ext cx="185241" cy="178481"/>
                  </a:xfrm>
                  <a:custGeom>
                    <a:avLst/>
                    <a:gdLst/>
                    <a:ahLst/>
                    <a:cxnLst>
                      <a:cxn ang="0">
                        <a:pos x="148" y="63"/>
                      </a:cxn>
                      <a:cxn ang="0">
                        <a:pos x="215" y="57"/>
                      </a:cxn>
                      <a:cxn ang="0">
                        <a:pos x="238" y="53"/>
                      </a:cxn>
                      <a:cxn ang="0">
                        <a:pos x="249" y="56"/>
                      </a:cxn>
                      <a:cxn ang="0">
                        <a:pos x="263" y="70"/>
                      </a:cxn>
                      <a:cxn ang="0">
                        <a:pos x="256" y="74"/>
                      </a:cxn>
                      <a:cxn ang="0">
                        <a:pos x="199" y="69"/>
                      </a:cxn>
                      <a:cxn ang="0">
                        <a:pos x="148" y="71"/>
                      </a:cxn>
                      <a:cxn ang="0">
                        <a:pos x="148" y="119"/>
                      </a:cxn>
                      <a:cxn ang="0">
                        <a:pos x="151" y="151"/>
                      </a:cxn>
                      <a:cxn ang="0">
                        <a:pos x="90" y="253"/>
                      </a:cxn>
                      <a:cxn ang="0">
                        <a:pos x="87" y="250"/>
                      </a:cxn>
                      <a:cxn ang="0">
                        <a:pos x="111" y="228"/>
                      </a:cxn>
                      <a:cxn ang="0">
                        <a:pos x="137" y="161"/>
                      </a:cxn>
                      <a:cxn ang="0">
                        <a:pos x="113" y="174"/>
                      </a:cxn>
                      <a:cxn ang="0">
                        <a:pos x="91" y="164"/>
                      </a:cxn>
                      <a:cxn ang="0">
                        <a:pos x="83" y="141"/>
                      </a:cxn>
                      <a:cxn ang="0">
                        <a:pos x="94" y="114"/>
                      </a:cxn>
                      <a:cxn ang="0">
                        <a:pos x="117" y="105"/>
                      </a:cxn>
                      <a:cxn ang="0">
                        <a:pos x="135" y="109"/>
                      </a:cxn>
                      <a:cxn ang="0">
                        <a:pos x="135" y="72"/>
                      </a:cxn>
                      <a:cxn ang="0">
                        <a:pos x="46" y="90"/>
                      </a:cxn>
                      <a:cxn ang="0">
                        <a:pos x="30" y="96"/>
                      </a:cxn>
                      <a:cxn ang="0">
                        <a:pos x="18" y="94"/>
                      </a:cxn>
                      <a:cxn ang="0">
                        <a:pos x="0" y="69"/>
                      </a:cxn>
                      <a:cxn ang="0">
                        <a:pos x="4" y="68"/>
                      </a:cxn>
                      <a:cxn ang="0">
                        <a:pos x="26" y="78"/>
                      </a:cxn>
                      <a:cxn ang="0">
                        <a:pos x="74" y="72"/>
                      </a:cxn>
                      <a:cxn ang="0">
                        <a:pos x="135" y="64"/>
                      </a:cxn>
                      <a:cxn ang="0">
                        <a:pos x="135" y="34"/>
                      </a:cxn>
                      <a:cxn ang="0">
                        <a:pos x="112" y="6"/>
                      </a:cxn>
                      <a:cxn ang="0">
                        <a:pos x="112" y="1"/>
                      </a:cxn>
                      <a:cxn ang="0">
                        <a:pos x="142" y="7"/>
                      </a:cxn>
                      <a:cxn ang="0">
                        <a:pos x="153" y="17"/>
                      </a:cxn>
                      <a:cxn ang="0">
                        <a:pos x="151" y="25"/>
                      </a:cxn>
                      <a:cxn ang="0">
                        <a:pos x="148" y="63"/>
                      </a:cxn>
                      <a:cxn ang="0">
                        <a:pos x="99" y="119"/>
                      </a:cxn>
                      <a:cxn ang="0">
                        <a:pos x="93" y="138"/>
                      </a:cxn>
                      <a:cxn ang="0">
                        <a:pos x="102" y="164"/>
                      </a:cxn>
                      <a:cxn ang="0">
                        <a:pos x="113" y="168"/>
                      </a:cxn>
                      <a:cxn ang="0">
                        <a:pos x="126" y="163"/>
                      </a:cxn>
                      <a:cxn ang="0">
                        <a:pos x="136" y="135"/>
                      </a:cxn>
                      <a:cxn ang="0">
                        <a:pos x="117" y="110"/>
                      </a:cxn>
                      <a:cxn ang="0">
                        <a:pos x="99" y="119"/>
                      </a:cxn>
                    </a:cxnLst>
                    <a:rect l="0" t="0" r="r" b="b"/>
                    <a:pathLst>
                      <a:path w="264" h="254">
                        <a:moveTo>
                          <a:pt x="148" y="63"/>
                        </a:moveTo>
                        <a:cubicBezTo>
                          <a:pt x="182" y="61"/>
                          <a:pt x="204" y="59"/>
                          <a:pt x="215" y="57"/>
                        </a:cubicBezTo>
                        <a:cubicBezTo>
                          <a:pt x="220" y="57"/>
                          <a:pt x="227" y="55"/>
                          <a:pt x="238" y="53"/>
                        </a:cubicBezTo>
                        <a:cubicBezTo>
                          <a:pt x="242" y="52"/>
                          <a:pt x="245" y="53"/>
                          <a:pt x="249" y="56"/>
                        </a:cubicBezTo>
                        <a:cubicBezTo>
                          <a:pt x="257" y="63"/>
                          <a:pt x="262" y="68"/>
                          <a:pt x="263" y="70"/>
                        </a:cubicBezTo>
                        <a:cubicBezTo>
                          <a:pt x="264" y="74"/>
                          <a:pt x="262" y="76"/>
                          <a:pt x="256" y="74"/>
                        </a:cubicBezTo>
                        <a:cubicBezTo>
                          <a:pt x="241" y="71"/>
                          <a:pt x="222" y="69"/>
                          <a:pt x="199" y="69"/>
                        </a:cubicBezTo>
                        <a:cubicBezTo>
                          <a:pt x="184" y="69"/>
                          <a:pt x="167" y="69"/>
                          <a:pt x="148" y="71"/>
                        </a:cubicBezTo>
                        <a:cubicBezTo>
                          <a:pt x="148" y="87"/>
                          <a:pt x="148" y="103"/>
                          <a:pt x="148" y="119"/>
                        </a:cubicBezTo>
                        <a:cubicBezTo>
                          <a:pt x="150" y="127"/>
                          <a:pt x="151" y="137"/>
                          <a:pt x="151" y="151"/>
                        </a:cubicBezTo>
                        <a:cubicBezTo>
                          <a:pt x="151" y="198"/>
                          <a:pt x="131" y="232"/>
                          <a:pt x="90" y="253"/>
                        </a:cubicBezTo>
                        <a:cubicBezTo>
                          <a:pt x="86" y="254"/>
                          <a:pt x="85" y="253"/>
                          <a:pt x="87" y="250"/>
                        </a:cubicBezTo>
                        <a:cubicBezTo>
                          <a:pt x="96" y="243"/>
                          <a:pt x="104" y="236"/>
                          <a:pt x="111" y="228"/>
                        </a:cubicBezTo>
                        <a:cubicBezTo>
                          <a:pt x="127" y="209"/>
                          <a:pt x="136" y="187"/>
                          <a:pt x="137" y="161"/>
                        </a:cubicBezTo>
                        <a:cubicBezTo>
                          <a:pt x="131" y="170"/>
                          <a:pt x="123" y="174"/>
                          <a:pt x="113" y="174"/>
                        </a:cubicBezTo>
                        <a:cubicBezTo>
                          <a:pt x="105" y="174"/>
                          <a:pt x="97" y="171"/>
                          <a:pt x="91" y="164"/>
                        </a:cubicBezTo>
                        <a:cubicBezTo>
                          <a:pt x="85" y="159"/>
                          <a:pt x="83" y="151"/>
                          <a:pt x="83" y="141"/>
                        </a:cubicBezTo>
                        <a:cubicBezTo>
                          <a:pt x="83" y="130"/>
                          <a:pt x="87" y="121"/>
                          <a:pt x="94" y="114"/>
                        </a:cubicBezTo>
                        <a:cubicBezTo>
                          <a:pt x="100" y="108"/>
                          <a:pt x="108" y="105"/>
                          <a:pt x="117" y="105"/>
                        </a:cubicBezTo>
                        <a:cubicBezTo>
                          <a:pt x="123" y="105"/>
                          <a:pt x="129" y="106"/>
                          <a:pt x="135" y="109"/>
                        </a:cubicBezTo>
                        <a:cubicBezTo>
                          <a:pt x="135" y="97"/>
                          <a:pt x="135" y="85"/>
                          <a:pt x="135" y="72"/>
                        </a:cubicBezTo>
                        <a:cubicBezTo>
                          <a:pt x="95" y="78"/>
                          <a:pt x="65" y="84"/>
                          <a:pt x="46" y="90"/>
                        </a:cubicBezTo>
                        <a:cubicBezTo>
                          <a:pt x="38" y="92"/>
                          <a:pt x="33" y="94"/>
                          <a:pt x="30" y="96"/>
                        </a:cubicBezTo>
                        <a:cubicBezTo>
                          <a:pt x="26" y="98"/>
                          <a:pt x="21" y="97"/>
                          <a:pt x="18" y="94"/>
                        </a:cubicBezTo>
                        <a:cubicBezTo>
                          <a:pt x="9" y="88"/>
                          <a:pt x="3" y="80"/>
                          <a:pt x="0" y="69"/>
                        </a:cubicBezTo>
                        <a:cubicBezTo>
                          <a:pt x="0" y="65"/>
                          <a:pt x="1" y="65"/>
                          <a:pt x="4" y="68"/>
                        </a:cubicBezTo>
                        <a:cubicBezTo>
                          <a:pt x="8" y="74"/>
                          <a:pt x="15" y="78"/>
                          <a:pt x="26" y="78"/>
                        </a:cubicBezTo>
                        <a:cubicBezTo>
                          <a:pt x="36" y="78"/>
                          <a:pt x="52" y="76"/>
                          <a:pt x="74" y="72"/>
                        </a:cubicBezTo>
                        <a:cubicBezTo>
                          <a:pt x="91" y="69"/>
                          <a:pt x="111" y="66"/>
                          <a:pt x="135" y="64"/>
                        </a:cubicBezTo>
                        <a:cubicBezTo>
                          <a:pt x="135" y="54"/>
                          <a:pt x="135" y="44"/>
                          <a:pt x="135" y="34"/>
                        </a:cubicBezTo>
                        <a:cubicBezTo>
                          <a:pt x="135" y="17"/>
                          <a:pt x="127" y="7"/>
                          <a:pt x="112" y="6"/>
                        </a:cubicBezTo>
                        <a:cubicBezTo>
                          <a:pt x="109" y="4"/>
                          <a:pt x="109" y="3"/>
                          <a:pt x="112" y="1"/>
                        </a:cubicBezTo>
                        <a:cubicBezTo>
                          <a:pt x="125" y="0"/>
                          <a:pt x="135" y="2"/>
                          <a:pt x="142" y="7"/>
                        </a:cubicBezTo>
                        <a:cubicBezTo>
                          <a:pt x="146" y="9"/>
                          <a:pt x="150" y="12"/>
                          <a:pt x="153" y="17"/>
                        </a:cubicBezTo>
                        <a:cubicBezTo>
                          <a:pt x="156" y="21"/>
                          <a:pt x="155" y="23"/>
                          <a:pt x="151" y="25"/>
                        </a:cubicBezTo>
                        <a:cubicBezTo>
                          <a:pt x="149" y="27"/>
                          <a:pt x="148" y="40"/>
                          <a:pt x="148" y="63"/>
                        </a:cubicBezTo>
                        <a:close/>
                        <a:moveTo>
                          <a:pt x="99" y="119"/>
                        </a:moveTo>
                        <a:cubicBezTo>
                          <a:pt x="95" y="124"/>
                          <a:pt x="93" y="131"/>
                          <a:pt x="93" y="138"/>
                        </a:cubicBezTo>
                        <a:cubicBezTo>
                          <a:pt x="93" y="150"/>
                          <a:pt x="96" y="159"/>
                          <a:pt x="102" y="164"/>
                        </a:cubicBezTo>
                        <a:cubicBezTo>
                          <a:pt x="104" y="166"/>
                          <a:pt x="108" y="168"/>
                          <a:pt x="113" y="168"/>
                        </a:cubicBezTo>
                        <a:cubicBezTo>
                          <a:pt x="118" y="168"/>
                          <a:pt x="123" y="166"/>
                          <a:pt x="126" y="163"/>
                        </a:cubicBezTo>
                        <a:cubicBezTo>
                          <a:pt x="132" y="156"/>
                          <a:pt x="136" y="147"/>
                          <a:pt x="136" y="135"/>
                        </a:cubicBezTo>
                        <a:cubicBezTo>
                          <a:pt x="136" y="118"/>
                          <a:pt x="129" y="110"/>
                          <a:pt x="117" y="110"/>
                        </a:cubicBezTo>
                        <a:cubicBezTo>
                          <a:pt x="108" y="110"/>
                          <a:pt x="102" y="113"/>
                          <a:pt x="99" y="11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" name="Group 91"/>
                <p:cNvGrpSpPr/>
                <p:nvPr/>
              </p:nvGrpSpPr>
              <p:grpSpPr bwMode="black">
                <a:xfrm>
                  <a:off x="9002863" y="3659533"/>
                  <a:ext cx="826937" cy="216968"/>
                  <a:chOff x="7458381" y="5575585"/>
                  <a:chExt cx="830083" cy="225342"/>
                </a:xfrm>
                <a:grpFill/>
                <a:effectLst/>
              </p:grpSpPr>
              <p:sp>
                <p:nvSpPr>
                  <p:cNvPr id="301" name="Freeform 21"/>
                  <p:cNvSpPr>
                    <a:spLocks noEditPoints="1"/>
                  </p:cNvSpPr>
                  <p:nvPr/>
                </p:nvSpPr>
                <p:spPr bwMode="black">
                  <a:xfrm>
                    <a:off x="7458381" y="5586058"/>
                    <a:ext cx="135813" cy="160476"/>
                  </a:xfrm>
                  <a:custGeom>
                    <a:avLst/>
                    <a:gdLst/>
                    <a:ahLst/>
                    <a:cxnLst>
                      <a:cxn ang="0">
                        <a:pos x="170" y="98"/>
                      </a:cxn>
                      <a:cxn ang="0">
                        <a:pos x="162" y="140"/>
                      </a:cxn>
                      <a:cxn ang="0">
                        <a:pos x="140" y="173"/>
                      </a:cxn>
                      <a:cxn ang="0">
                        <a:pos x="105" y="194"/>
                      </a:cxn>
                      <a:cxn ang="0">
                        <a:pos x="60" y="201"/>
                      </a:cxn>
                      <a:cxn ang="0">
                        <a:pos x="0" y="201"/>
                      </a:cxn>
                      <a:cxn ang="0">
                        <a:pos x="0" y="0"/>
                      </a:cxn>
                      <a:cxn ang="0">
                        <a:pos x="62" y="0"/>
                      </a:cxn>
                      <a:cxn ang="0">
                        <a:pos x="143" y="25"/>
                      </a:cxn>
                      <a:cxn ang="0">
                        <a:pos x="170" y="98"/>
                      </a:cxn>
                      <a:cxn ang="0">
                        <a:pos x="134" y="99"/>
                      </a:cxn>
                      <a:cxn ang="0">
                        <a:pos x="129" y="69"/>
                      </a:cxn>
                      <a:cxn ang="0">
                        <a:pos x="115" y="47"/>
                      </a:cxn>
                      <a:cxn ang="0">
                        <a:pos x="92" y="33"/>
                      </a:cxn>
                      <a:cxn ang="0">
                        <a:pos x="61" y="29"/>
                      </a:cxn>
                      <a:cxn ang="0">
                        <a:pos x="33" y="29"/>
                      </a:cxn>
                      <a:cxn ang="0">
                        <a:pos x="33" y="172"/>
                      </a:cxn>
                      <a:cxn ang="0">
                        <a:pos x="60" y="172"/>
                      </a:cxn>
                      <a:cxn ang="0">
                        <a:pos x="92" y="167"/>
                      </a:cxn>
                      <a:cxn ang="0">
                        <a:pos x="115" y="152"/>
                      </a:cxn>
                      <a:cxn ang="0">
                        <a:pos x="129" y="129"/>
                      </a:cxn>
                      <a:cxn ang="0">
                        <a:pos x="134" y="99"/>
                      </a:cxn>
                    </a:cxnLst>
                    <a:rect l="0" t="0" r="r" b="b"/>
                    <a:pathLst>
                      <a:path w="170" h="201">
                        <a:moveTo>
                          <a:pt x="170" y="98"/>
                        </a:moveTo>
                        <a:cubicBezTo>
                          <a:pt x="170" y="113"/>
                          <a:pt x="167" y="128"/>
                          <a:pt x="162" y="140"/>
                        </a:cubicBezTo>
                        <a:cubicBezTo>
                          <a:pt x="157" y="153"/>
                          <a:pt x="149" y="164"/>
                          <a:pt x="140" y="173"/>
                        </a:cubicBezTo>
                        <a:cubicBezTo>
                          <a:pt x="130" y="182"/>
                          <a:pt x="119" y="189"/>
                          <a:pt x="105" y="194"/>
                        </a:cubicBezTo>
                        <a:cubicBezTo>
                          <a:pt x="92" y="199"/>
                          <a:pt x="77" y="201"/>
                          <a:pt x="60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98" y="0"/>
                          <a:pt x="125" y="8"/>
                          <a:pt x="143" y="25"/>
                        </a:cubicBezTo>
                        <a:cubicBezTo>
                          <a:pt x="161" y="41"/>
                          <a:pt x="170" y="66"/>
                          <a:pt x="170" y="98"/>
                        </a:cubicBezTo>
                        <a:close/>
                        <a:moveTo>
                          <a:pt x="134" y="99"/>
                        </a:moveTo>
                        <a:cubicBezTo>
                          <a:pt x="134" y="87"/>
                          <a:pt x="133" y="77"/>
                          <a:pt x="129" y="69"/>
                        </a:cubicBezTo>
                        <a:cubicBezTo>
                          <a:pt x="126" y="60"/>
                          <a:pt x="122" y="53"/>
                          <a:pt x="115" y="47"/>
                        </a:cubicBezTo>
                        <a:cubicBezTo>
                          <a:pt x="109" y="41"/>
                          <a:pt x="101" y="36"/>
                          <a:pt x="92" y="33"/>
                        </a:cubicBezTo>
                        <a:cubicBezTo>
                          <a:pt x="83" y="30"/>
                          <a:pt x="72" y="29"/>
                          <a:pt x="61" y="29"/>
                        </a:cubicBezTo>
                        <a:cubicBezTo>
                          <a:pt x="33" y="29"/>
                          <a:pt x="33" y="29"/>
                          <a:pt x="33" y="29"/>
                        </a:cubicBezTo>
                        <a:cubicBezTo>
                          <a:pt x="33" y="172"/>
                          <a:pt x="33" y="172"/>
                          <a:pt x="33" y="172"/>
                        </a:cubicBezTo>
                        <a:cubicBezTo>
                          <a:pt x="60" y="172"/>
                          <a:pt x="60" y="172"/>
                          <a:pt x="60" y="172"/>
                        </a:cubicBezTo>
                        <a:cubicBezTo>
                          <a:pt x="72" y="172"/>
                          <a:pt x="83" y="171"/>
                          <a:pt x="92" y="167"/>
                        </a:cubicBezTo>
                        <a:cubicBezTo>
                          <a:pt x="101" y="164"/>
                          <a:pt x="109" y="159"/>
                          <a:pt x="115" y="152"/>
                        </a:cubicBezTo>
                        <a:cubicBezTo>
                          <a:pt x="121" y="146"/>
                          <a:pt x="126" y="138"/>
                          <a:pt x="129" y="129"/>
                        </a:cubicBezTo>
                        <a:cubicBezTo>
                          <a:pt x="133" y="120"/>
                          <a:pt x="134" y="110"/>
                          <a:pt x="134" y="9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Freeform 22"/>
                  <p:cNvSpPr>
                    <a:spLocks/>
                  </p:cNvSpPr>
                  <p:nvPr/>
                </p:nvSpPr>
                <p:spPr bwMode="black">
                  <a:xfrm>
                    <a:off x="7601289" y="5631667"/>
                    <a:ext cx="98313" cy="114867"/>
                  </a:xfrm>
                  <a:custGeom>
                    <a:avLst/>
                    <a:gdLst/>
                    <a:ahLst/>
                    <a:cxnLst>
                      <a:cxn ang="0">
                        <a:pos x="109" y="279"/>
                      </a:cxn>
                      <a:cxn ang="0">
                        <a:pos x="291" y="279"/>
                      </a:cxn>
                      <a:cxn ang="0">
                        <a:pos x="291" y="340"/>
                      </a:cxn>
                      <a:cxn ang="0">
                        <a:pos x="0" y="340"/>
                      </a:cxn>
                      <a:cxn ang="0">
                        <a:pos x="0" y="314"/>
                      </a:cxn>
                      <a:cxn ang="0">
                        <a:pos x="184" y="61"/>
                      </a:cxn>
                      <a:cxn ang="0">
                        <a:pos x="19" y="61"/>
                      </a:cxn>
                      <a:cxn ang="0">
                        <a:pos x="19" y="0"/>
                      </a:cxn>
                      <a:cxn ang="0">
                        <a:pos x="288" y="0"/>
                      </a:cxn>
                      <a:cxn ang="0">
                        <a:pos x="288" y="30"/>
                      </a:cxn>
                      <a:cxn ang="0">
                        <a:pos x="109" y="279"/>
                      </a:cxn>
                    </a:cxnLst>
                    <a:rect l="0" t="0" r="r" b="b"/>
                    <a:pathLst>
                      <a:path w="291" h="340">
                        <a:moveTo>
                          <a:pt x="109" y="279"/>
                        </a:moveTo>
                        <a:lnTo>
                          <a:pt x="291" y="279"/>
                        </a:lnTo>
                        <a:lnTo>
                          <a:pt x="291" y="340"/>
                        </a:lnTo>
                        <a:lnTo>
                          <a:pt x="0" y="340"/>
                        </a:lnTo>
                        <a:lnTo>
                          <a:pt x="0" y="314"/>
                        </a:lnTo>
                        <a:lnTo>
                          <a:pt x="184" y="61"/>
                        </a:lnTo>
                        <a:lnTo>
                          <a:pt x="19" y="61"/>
                        </a:lnTo>
                        <a:lnTo>
                          <a:pt x="19" y="0"/>
                        </a:lnTo>
                        <a:lnTo>
                          <a:pt x="288" y="0"/>
                        </a:lnTo>
                        <a:lnTo>
                          <a:pt x="288" y="30"/>
                        </a:lnTo>
                        <a:lnTo>
                          <a:pt x="109" y="27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Freeform 23"/>
                  <p:cNvSpPr>
                    <a:spLocks noEditPoints="1"/>
                  </p:cNvSpPr>
                  <p:nvPr/>
                </p:nvSpPr>
                <p:spPr bwMode="black">
                  <a:xfrm>
                    <a:off x="7713791" y="5575585"/>
                    <a:ext cx="32095" cy="170949"/>
                  </a:xfrm>
                  <a:custGeom>
                    <a:avLst/>
                    <a:gdLst/>
                    <a:ahLst/>
                    <a:cxnLst>
                      <a:cxn ang="0">
                        <a:pos x="40" y="20"/>
                      </a:cxn>
                      <a:cxn ang="0">
                        <a:pos x="38" y="27"/>
                      </a:cxn>
                      <a:cxn ang="0">
                        <a:pos x="34" y="33"/>
                      </a:cxn>
                      <a:cxn ang="0">
                        <a:pos x="28" y="37"/>
                      </a:cxn>
                      <a:cxn ang="0">
                        <a:pos x="20" y="38"/>
                      </a:cxn>
                      <a:cxn ang="0">
                        <a:pos x="12" y="37"/>
                      </a:cxn>
                      <a:cxn ang="0">
                        <a:pos x="6" y="33"/>
                      </a:cxn>
                      <a:cxn ang="0">
                        <a:pos x="1" y="27"/>
                      </a:cxn>
                      <a:cxn ang="0">
                        <a:pos x="0" y="20"/>
                      </a:cxn>
                      <a:cxn ang="0">
                        <a:pos x="2" y="12"/>
                      </a:cxn>
                      <a:cxn ang="0">
                        <a:pos x="6" y="6"/>
                      </a:cxn>
                      <a:cxn ang="0">
                        <a:pos x="12" y="2"/>
                      </a:cxn>
                      <a:cxn ang="0">
                        <a:pos x="20" y="0"/>
                      </a:cxn>
                      <a:cxn ang="0">
                        <a:pos x="28" y="2"/>
                      </a:cxn>
                      <a:cxn ang="0">
                        <a:pos x="34" y="6"/>
                      </a:cxn>
                      <a:cxn ang="0">
                        <a:pos x="38" y="12"/>
                      </a:cxn>
                      <a:cxn ang="0">
                        <a:pos x="40" y="20"/>
                      </a:cxn>
                      <a:cxn ang="0">
                        <a:pos x="3" y="214"/>
                      </a:cxn>
                      <a:cxn ang="0">
                        <a:pos x="3" y="70"/>
                      </a:cxn>
                      <a:cxn ang="0">
                        <a:pos x="36" y="70"/>
                      </a:cxn>
                      <a:cxn ang="0">
                        <a:pos x="36" y="214"/>
                      </a:cxn>
                      <a:cxn ang="0">
                        <a:pos x="3" y="214"/>
                      </a:cxn>
                    </a:cxnLst>
                    <a:rect l="0" t="0" r="r" b="b"/>
                    <a:pathLst>
                      <a:path w="40" h="214">
                        <a:moveTo>
                          <a:pt x="40" y="20"/>
                        </a:moveTo>
                        <a:cubicBezTo>
                          <a:pt x="40" y="22"/>
                          <a:pt x="39" y="24"/>
                          <a:pt x="38" y="27"/>
                        </a:cubicBezTo>
                        <a:cubicBezTo>
                          <a:pt x="37" y="29"/>
                          <a:pt x="36" y="31"/>
                          <a:pt x="34" y="33"/>
                        </a:cubicBezTo>
                        <a:cubicBezTo>
                          <a:pt x="32" y="34"/>
                          <a:pt x="30" y="36"/>
                          <a:pt x="28" y="37"/>
                        </a:cubicBezTo>
                        <a:cubicBezTo>
                          <a:pt x="25" y="38"/>
                          <a:pt x="23" y="38"/>
                          <a:pt x="20" y="38"/>
                        </a:cubicBezTo>
                        <a:cubicBezTo>
                          <a:pt x="17" y="38"/>
                          <a:pt x="14" y="38"/>
                          <a:pt x="12" y="37"/>
                        </a:cubicBezTo>
                        <a:cubicBezTo>
                          <a:pt x="10" y="36"/>
                          <a:pt x="7" y="34"/>
                          <a:pt x="6" y="33"/>
                        </a:cubicBezTo>
                        <a:cubicBezTo>
                          <a:pt x="4" y="31"/>
                          <a:pt x="2" y="29"/>
                          <a:pt x="1" y="27"/>
                        </a:cubicBezTo>
                        <a:cubicBezTo>
                          <a:pt x="1" y="24"/>
                          <a:pt x="0" y="22"/>
                          <a:pt x="0" y="20"/>
                        </a:cubicBezTo>
                        <a:cubicBezTo>
                          <a:pt x="0" y="17"/>
                          <a:pt x="1" y="14"/>
                          <a:pt x="2" y="12"/>
                        </a:cubicBezTo>
                        <a:cubicBezTo>
                          <a:pt x="3" y="10"/>
                          <a:pt x="4" y="8"/>
                          <a:pt x="6" y="6"/>
                        </a:cubicBezTo>
                        <a:cubicBezTo>
                          <a:pt x="8" y="4"/>
                          <a:pt x="10" y="3"/>
                          <a:pt x="12" y="2"/>
                        </a:cubicBezTo>
                        <a:cubicBezTo>
                          <a:pt x="14" y="1"/>
                          <a:pt x="17" y="0"/>
                          <a:pt x="20" y="0"/>
                        </a:cubicBezTo>
                        <a:cubicBezTo>
                          <a:pt x="23" y="0"/>
                          <a:pt x="25" y="1"/>
                          <a:pt x="28" y="2"/>
                        </a:cubicBezTo>
                        <a:cubicBezTo>
                          <a:pt x="30" y="3"/>
                          <a:pt x="32" y="4"/>
                          <a:pt x="34" y="6"/>
                        </a:cubicBezTo>
                        <a:cubicBezTo>
                          <a:pt x="36" y="8"/>
                          <a:pt x="37" y="10"/>
                          <a:pt x="38" y="12"/>
                        </a:cubicBezTo>
                        <a:cubicBezTo>
                          <a:pt x="39" y="14"/>
                          <a:pt x="40" y="17"/>
                          <a:pt x="40" y="20"/>
                        </a:cubicBezTo>
                        <a:close/>
                        <a:moveTo>
                          <a:pt x="3" y="214"/>
                        </a:moveTo>
                        <a:cubicBezTo>
                          <a:pt x="3" y="70"/>
                          <a:pt x="3" y="70"/>
                          <a:pt x="3" y="70"/>
                        </a:cubicBezTo>
                        <a:cubicBezTo>
                          <a:pt x="36" y="70"/>
                          <a:pt x="36" y="70"/>
                          <a:pt x="36" y="70"/>
                        </a:cubicBezTo>
                        <a:cubicBezTo>
                          <a:pt x="36" y="214"/>
                          <a:pt x="36" y="214"/>
                          <a:pt x="36" y="214"/>
                        </a:cubicBezTo>
                        <a:lnTo>
                          <a:pt x="3" y="2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 24"/>
                  <p:cNvSpPr>
                    <a:spLocks noEditPoints="1"/>
                  </p:cNvSpPr>
                  <p:nvPr/>
                </p:nvSpPr>
                <p:spPr bwMode="black">
                  <a:xfrm>
                    <a:off x="7764130" y="5629302"/>
                    <a:ext cx="104394" cy="159462"/>
                  </a:xfrm>
                  <a:custGeom>
                    <a:avLst/>
                    <a:gdLst/>
                    <a:ahLst/>
                    <a:cxnLst>
                      <a:cxn ang="0">
                        <a:pos x="33" y="85"/>
                      </a:cxn>
                      <a:cxn ang="0">
                        <a:pos x="45" y="115"/>
                      </a:cxn>
                      <a:cxn ang="0">
                        <a:pos x="77" y="125"/>
                      </a:cxn>
                      <a:cxn ang="0">
                        <a:pos x="100" y="121"/>
                      </a:cxn>
                      <a:cxn ang="0">
                        <a:pos x="120" y="111"/>
                      </a:cxn>
                      <a:cxn ang="0">
                        <a:pos x="120" y="139"/>
                      </a:cxn>
                      <a:cxn ang="0">
                        <a:pos x="113" y="142"/>
                      </a:cxn>
                      <a:cxn ang="0">
                        <a:pos x="104" y="145"/>
                      </a:cxn>
                      <a:cxn ang="0">
                        <a:pos x="92" y="148"/>
                      </a:cxn>
                      <a:cxn ang="0">
                        <a:pos x="77" y="150"/>
                      </a:cxn>
                      <a:cxn ang="0">
                        <a:pos x="73" y="160"/>
                      </a:cxn>
                      <a:cxn ang="0">
                        <a:pos x="72" y="169"/>
                      </a:cxn>
                      <a:cxn ang="0">
                        <a:pos x="75" y="179"/>
                      </a:cxn>
                      <a:cxn ang="0">
                        <a:pos x="84" y="182"/>
                      </a:cxn>
                      <a:cxn ang="0">
                        <a:pos x="87" y="182"/>
                      </a:cxn>
                      <a:cxn ang="0">
                        <a:pos x="91" y="181"/>
                      </a:cxn>
                      <a:cxn ang="0">
                        <a:pos x="94" y="180"/>
                      </a:cxn>
                      <a:cxn ang="0">
                        <a:pos x="98" y="178"/>
                      </a:cxn>
                      <a:cxn ang="0">
                        <a:pos x="98" y="196"/>
                      </a:cxn>
                      <a:cxn ang="0">
                        <a:pos x="88" y="199"/>
                      </a:cxn>
                      <a:cxn ang="0">
                        <a:pos x="77" y="200"/>
                      </a:cxn>
                      <a:cxn ang="0">
                        <a:pos x="55" y="194"/>
                      </a:cxn>
                      <a:cxn ang="0">
                        <a:pos x="49" y="175"/>
                      </a:cxn>
                      <a:cxn ang="0">
                        <a:pos x="51" y="162"/>
                      </a:cxn>
                      <a:cxn ang="0">
                        <a:pos x="58" y="150"/>
                      </a:cxn>
                      <a:cxn ang="0">
                        <a:pos x="34" y="143"/>
                      </a:cxn>
                      <a:cxn ang="0">
                        <a:pos x="16" y="128"/>
                      </a:cxn>
                      <a:cxn ang="0">
                        <a:pos x="4" y="106"/>
                      </a:cxn>
                      <a:cxn ang="0">
                        <a:pos x="0" y="77"/>
                      </a:cxn>
                      <a:cxn ang="0">
                        <a:pos x="6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8" y="0"/>
                      </a:cxn>
                      <a:cxn ang="0">
                        <a:pos x="96" y="5"/>
                      </a:cxn>
                      <a:cxn ang="0">
                        <a:pos x="116" y="19"/>
                      </a:cxn>
                      <a:cxn ang="0">
                        <a:pos x="127" y="41"/>
                      </a:cxn>
                      <a:cxn ang="0">
                        <a:pos x="131" y="69"/>
                      </a:cxn>
                      <a:cxn ang="0">
                        <a:pos x="131" y="85"/>
                      </a:cxn>
                      <a:cxn ang="0">
                        <a:pos x="33" y="85"/>
                      </a:cxn>
                      <a:cxn ang="0">
                        <a:pos x="97" y="46"/>
                      </a:cxn>
                      <a:cxn ang="0">
                        <a:pos x="92" y="35"/>
                      </a:cxn>
                      <a:cxn ang="0">
                        <a:pos x="82" y="28"/>
                      </a:cxn>
                      <a:cxn ang="0">
                        <a:pos x="68" y="25"/>
                      </a:cxn>
                      <a:cxn ang="0">
                        <a:pos x="56" y="28"/>
                      </a:cxn>
                      <a:cxn ang="0">
                        <a:pos x="46" y="35"/>
                      </a:cxn>
                      <a:cxn ang="0">
                        <a:pos x="38" y="46"/>
                      </a:cxn>
                      <a:cxn ang="0">
                        <a:pos x="33" y="60"/>
                      </a:cxn>
                      <a:cxn ang="0">
                        <a:pos x="99" y="60"/>
                      </a:cxn>
                      <a:cxn ang="0">
                        <a:pos x="97" y="46"/>
                      </a:cxn>
                    </a:cxnLst>
                    <a:rect l="0" t="0" r="r" b="b"/>
                    <a:pathLst>
                      <a:path w="131" h="200">
                        <a:moveTo>
                          <a:pt x="33" y="85"/>
                        </a:moveTo>
                        <a:cubicBezTo>
                          <a:pt x="34" y="98"/>
                          <a:pt x="38" y="108"/>
                          <a:pt x="45" y="115"/>
                        </a:cubicBezTo>
                        <a:cubicBezTo>
                          <a:pt x="53" y="122"/>
                          <a:pt x="63" y="125"/>
                          <a:pt x="77" y="125"/>
                        </a:cubicBezTo>
                        <a:cubicBezTo>
                          <a:pt x="85" y="125"/>
                          <a:pt x="92" y="124"/>
                          <a:pt x="100" y="121"/>
                        </a:cubicBezTo>
                        <a:cubicBezTo>
                          <a:pt x="108" y="119"/>
                          <a:pt x="114" y="115"/>
                          <a:pt x="120" y="111"/>
                        </a:cubicBezTo>
                        <a:cubicBezTo>
                          <a:pt x="120" y="139"/>
                          <a:pt x="120" y="139"/>
                          <a:pt x="120" y="139"/>
                        </a:cubicBezTo>
                        <a:cubicBezTo>
                          <a:pt x="118" y="140"/>
                          <a:pt x="116" y="141"/>
                          <a:pt x="113" y="142"/>
                        </a:cubicBezTo>
                        <a:cubicBezTo>
                          <a:pt x="111" y="143"/>
                          <a:pt x="107" y="144"/>
                          <a:pt x="104" y="145"/>
                        </a:cubicBezTo>
                        <a:cubicBezTo>
                          <a:pt x="100" y="147"/>
                          <a:pt x="96" y="148"/>
                          <a:pt x="92" y="148"/>
                        </a:cubicBezTo>
                        <a:cubicBezTo>
                          <a:pt x="87" y="149"/>
                          <a:pt x="82" y="150"/>
                          <a:pt x="77" y="150"/>
                        </a:cubicBezTo>
                        <a:cubicBezTo>
                          <a:pt x="76" y="153"/>
                          <a:pt x="74" y="156"/>
                          <a:pt x="73" y="160"/>
                        </a:cubicBezTo>
                        <a:cubicBezTo>
                          <a:pt x="72" y="163"/>
                          <a:pt x="72" y="166"/>
                          <a:pt x="72" y="169"/>
                        </a:cubicBezTo>
                        <a:cubicBezTo>
                          <a:pt x="72" y="174"/>
                          <a:pt x="73" y="177"/>
                          <a:pt x="75" y="179"/>
                        </a:cubicBezTo>
                        <a:cubicBezTo>
                          <a:pt x="77" y="181"/>
                          <a:pt x="80" y="182"/>
                          <a:pt x="84" y="182"/>
                        </a:cubicBezTo>
                        <a:cubicBezTo>
                          <a:pt x="85" y="182"/>
                          <a:pt x="86" y="182"/>
                          <a:pt x="87" y="182"/>
                        </a:cubicBezTo>
                        <a:cubicBezTo>
                          <a:pt x="88" y="182"/>
                          <a:pt x="89" y="181"/>
                          <a:pt x="91" y="181"/>
                        </a:cubicBezTo>
                        <a:cubicBezTo>
                          <a:pt x="92" y="181"/>
                          <a:pt x="93" y="180"/>
                          <a:pt x="94" y="180"/>
                        </a:cubicBezTo>
                        <a:cubicBezTo>
                          <a:pt x="96" y="179"/>
                          <a:pt x="97" y="179"/>
                          <a:pt x="98" y="178"/>
                        </a:cubicBezTo>
                        <a:cubicBezTo>
                          <a:pt x="98" y="196"/>
                          <a:pt x="98" y="196"/>
                          <a:pt x="98" y="196"/>
                        </a:cubicBezTo>
                        <a:cubicBezTo>
                          <a:pt x="95" y="197"/>
                          <a:pt x="92" y="198"/>
                          <a:pt x="88" y="199"/>
                        </a:cubicBezTo>
                        <a:cubicBezTo>
                          <a:pt x="84" y="200"/>
                          <a:pt x="81" y="200"/>
                          <a:pt x="77" y="200"/>
                        </a:cubicBezTo>
                        <a:cubicBezTo>
                          <a:pt x="67" y="200"/>
                          <a:pt x="60" y="198"/>
                          <a:pt x="55" y="194"/>
                        </a:cubicBezTo>
                        <a:cubicBezTo>
                          <a:pt x="51" y="189"/>
                          <a:pt x="49" y="183"/>
                          <a:pt x="49" y="175"/>
                        </a:cubicBezTo>
                        <a:cubicBezTo>
                          <a:pt x="49" y="171"/>
                          <a:pt x="49" y="166"/>
                          <a:pt x="51" y="162"/>
                        </a:cubicBezTo>
                        <a:cubicBezTo>
                          <a:pt x="53" y="158"/>
                          <a:pt x="55" y="154"/>
                          <a:pt x="58" y="150"/>
                        </a:cubicBezTo>
                        <a:cubicBezTo>
                          <a:pt x="49" y="149"/>
                          <a:pt x="41" y="147"/>
                          <a:pt x="34" y="143"/>
                        </a:cubicBezTo>
                        <a:cubicBezTo>
                          <a:pt x="27" y="139"/>
                          <a:pt x="21" y="135"/>
                          <a:pt x="16" y="128"/>
                        </a:cubicBezTo>
                        <a:cubicBezTo>
                          <a:pt x="11" y="122"/>
                          <a:pt x="7" y="115"/>
                          <a:pt x="4" y="106"/>
                        </a:cubicBezTo>
                        <a:cubicBezTo>
                          <a:pt x="1" y="97"/>
                          <a:pt x="0" y="88"/>
                          <a:pt x="0" y="77"/>
                        </a:cubicBezTo>
                        <a:cubicBezTo>
                          <a:pt x="0" y="63"/>
                          <a:pt x="2" y="52"/>
                          <a:pt x="6" y="42"/>
                        </a:cubicBezTo>
                        <a:cubicBezTo>
                          <a:pt x="10" y="33"/>
                          <a:pt x="16" y="25"/>
                          <a:pt x="22" y="18"/>
                        </a:cubicBezTo>
                        <a:cubicBezTo>
                          <a:pt x="29" y="12"/>
                          <a:pt x="36" y="7"/>
                          <a:pt x="44" y="4"/>
                        </a:cubicBezTo>
                        <a:cubicBezTo>
                          <a:pt x="52" y="1"/>
                          <a:pt x="60" y="0"/>
                          <a:pt x="68" y="0"/>
                        </a:cubicBezTo>
                        <a:cubicBezTo>
                          <a:pt x="79" y="0"/>
                          <a:pt x="88" y="2"/>
                          <a:pt x="96" y="5"/>
                        </a:cubicBezTo>
                        <a:cubicBezTo>
                          <a:pt x="104" y="8"/>
                          <a:pt x="110" y="13"/>
                          <a:pt x="116" y="19"/>
                        </a:cubicBezTo>
                        <a:cubicBezTo>
                          <a:pt x="121" y="25"/>
                          <a:pt x="125" y="32"/>
                          <a:pt x="127" y="41"/>
                        </a:cubicBezTo>
                        <a:cubicBezTo>
                          <a:pt x="130" y="49"/>
                          <a:pt x="131" y="59"/>
                          <a:pt x="131" y="69"/>
                        </a:cubicBezTo>
                        <a:cubicBezTo>
                          <a:pt x="131" y="85"/>
                          <a:pt x="131" y="85"/>
                          <a:pt x="131" y="85"/>
                        </a:cubicBezTo>
                        <a:lnTo>
                          <a:pt x="33" y="85"/>
                        </a:lnTo>
                        <a:close/>
                        <a:moveTo>
                          <a:pt x="97" y="46"/>
                        </a:moveTo>
                        <a:cubicBezTo>
                          <a:pt x="96" y="42"/>
                          <a:pt x="94" y="38"/>
                          <a:pt x="92" y="35"/>
                        </a:cubicBezTo>
                        <a:cubicBezTo>
                          <a:pt x="89" y="32"/>
                          <a:pt x="86" y="30"/>
                          <a:pt x="82" y="28"/>
                        </a:cubicBezTo>
                        <a:cubicBezTo>
                          <a:pt x="79" y="26"/>
                          <a:pt x="74" y="25"/>
                          <a:pt x="68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9" y="32"/>
                          <a:pt x="46" y="35"/>
                        </a:cubicBezTo>
                        <a:cubicBezTo>
                          <a:pt x="42" y="38"/>
                          <a:pt x="40" y="42"/>
                          <a:pt x="38" y="46"/>
                        </a:cubicBezTo>
                        <a:cubicBezTo>
                          <a:pt x="36" y="50"/>
                          <a:pt x="34" y="55"/>
                          <a:pt x="33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8" y="51"/>
                          <a:pt x="97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Freeform 25"/>
                  <p:cNvSpPr>
                    <a:spLocks/>
                  </p:cNvSpPr>
                  <p:nvPr/>
                </p:nvSpPr>
                <p:spPr bwMode="black">
                  <a:xfrm>
                    <a:off x="7888794" y="5576598"/>
                    <a:ext cx="105070" cy="169936"/>
                  </a:xfrm>
                  <a:custGeom>
                    <a:avLst/>
                    <a:gdLst/>
                    <a:ahLst/>
                    <a:cxnLst>
                      <a:cxn ang="0">
                        <a:pos x="212" y="503"/>
                      </a:cxn>
                      <a:cxn ang="0">
                        <a:pos x="77" y="340"/>
                      </a:cxn>
                      <a:cxn ang="0">
                        <a:pos x="77" y="340"/>
                      </a:cxn>
                      <a:cxn ang="0">
                        <a:pos x="77" y="503"/>
                      </a:cxn>
                      <a:cxn ang="0">
                        <a:pos x="0" y="503"/>
                      </a:cxn>
                      <a:cxn ang="0">
                        <a:pos x="0" y="0"/>
                      </a:cxn>
                      <a:cxn ang="0">
                        <a:pos x="77" y="0"/>
                      </a:cxn>
                      <a:cxn ang="0">
                        <a:pos x="77" y="319"/>
                      </a:cxn>
                      <a:cxn ang="0">
                        <a:pos x="77" y="319"/>
                      </a:cxn>
                      <a:cxn ang="0">
                        <a:pos x="205" y="163"/>
                      </a:cxn>
                      <a:cxn ang="0">
                        <a:pos x="302" y="163"/>
                      </a:cxn>
                      <a:cxn ang="0">
                        <a:pos x="155" y="326"/>
                      </a:cxn>
                      <a:cxn ang="0">
                        <a:pos x="311" y="503"/>
                      </a:cxn>
                      <a:cxn ang="0">
                        <a:pos x="212" y="503"/>
                      </a:cxn>
                    </a:cxnLst>
                    <a:rect l="0" t="0" r="r" b="b"/>
                    <a:pathLst>
                      <a:path w="311" h="503">
                        <a:moveTo>
                          <a:pt x="212" y="503"/>
                        </a:moveTo>
                        <a:lnTo>
                          <a:pt x="77" y="340"/>
                        </a:lnTo>
                        <a:lnTo>
                          <a:pt x="77" y="340"/>
                        </a:lnTo>
                        <a:lnTo>
                          <a:pt x="77" y="503"/>
                        </a:lnTo>
                        <a:lnTo>
                          <a:pt x="0" y="503"/>
                        </a:lnTo>
                        <a:lnTo>
                          <a:pt x="0" y="0"/>
                        </a:lnTo>
                        <a:lnTo>
                          <a:pt x="77" y="0"/>
                        </a:lnTo>
                        <a:lnTo>
                          <a:pt x="77" y="319"/>
                        </a:lnTo>
                        <a:lnTo>
                          <a:pt x="77" y="319"/>
                        </a:lnTo>
                        <a:lnTo>
                          <a:pt x="205" y="163"/>
                        </a:lnTo>
                        <a:lnTo>
                          <a:pt x="302" y="163"/>
                        </a:lnTo>
                        <a:lnTo>
                          <a:pt x="155" y="326"/>
                        </a:lnTo>
                        <a:lnTo>
                          <a:pt x="311" y="503"/>
                        </a:lnTo>
                        <a:lnTo>
                          <a:pt x="212" y="5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Freeform 26"/>
                  <p:cNvSpPr>
                    <a:spLocks/>
                  </p:cNvSpPr>
                  <p:nvPr/>
                </p:nvSpPr>
                <p:spPr bwMode="black">
                  <a:xfrm>
                    <a:off x="8003661" y="5631667"/>
                    <a:ext cx="102705" cy="117908"/>
                  </a:xfrm>
                  <a:custGeom>
                    <a:avLst/>
                    <a:gdLst/>
                    <a:ahLst/>
                    <a:cxnLst>
                      <a:cxn ang="0">
                        <a:pos x="96" y="144"/>
                      </a:cxn>
                      <a:cxn ang="0">
                        <a:pos x="96" y="123"/>
                      </a:cxn>
                      <a:cxn ang="0">
                        <a:pos x="95" y="123"/>
                      </a:cxn>
                      <a:cxn ang="0">
                        <a:pos x="88" y="132"/>
                      </a:cxn>
                      <a:cxn ang="0">
                        <a:pos x="78" y="140"/>
                      </a:cxn>
                      <a:cxn ang="0">
                        <a:pos x="66" y="146"/>
                      </a:cxn>
                      <a:cxn ang="0">
                        <a:pos x="52" y="148"/>
                      </a:cxn>
                      <a:cxn ang="0">
                        <a:pos x="14" y="133"/>
                      </a:cxn>
                      <a:cxn ang="0">
                        <a:pos x="0" y="88"/>
                      </a:cxn>
                      <a:cxn ang="0">
                        <a:pos x="0" y="0"/>
                      </a:cxn>
                      <a:cxn ang="0">
                        <a:pos x="33" y="0"/>
                      </a:cxn>
                      <a:cxn ang="0">
                        <a:pos x="33" y="84"/>
                      </a:cxn>
                      <a:cxn ang="0">
                        <a:pos x="35" y="101"/>
                      </a:cxn>
                      <a:cxn ang="0">
                        <a:pos x="42" y="113"/>
                      </a:cxn>
                      <a:cxn ang="0">
                        <a:pos x="51" y="119"/>
                      </a:cxn>
                      <a:cxn ang="0">
                        <a:pos x="63" y="121"/>
                      </a:cxn>
                      <a:cxn ang="0">
                        <a:pos x="76" y="119"/>
                      </a:cxn>
                      <a:cxn ang="0">
                        <a:pos x="86" y="111"/>
                      </a:cxn>
                      <a:cxn ang="0">
                        <a:pos x="93" y="100"/>
                      </a:cxn>
                      <a:cxn ang="0">
                        <a:pos x="96" y="84"/>
                      </a:cxn>
                      <a:cxn ang="0">
                        <a:pos x="96" y="0"/>
                      </a:cxn>
                      <a:cxn ang="0">
                        <a:pos x="129" y="0"/>
                      </a:cxn>
                      <a:cxn ang="0">
                        <a:pos x="129" y="144"/>
                      </a:cxn>
                      <a:cxn ang="0">
                        <a:pos x="96" y="144"/>
                      </a:cxn>
                    </a:cxnLst>
                    <a:rect l="0" t="0" r="r" b="b"/>
                    <a:pathLst>
                      <a:path w="129" h="148">
                        <a:moveTo>
                          <a:pt x="96" y="144"/>
                        </a:moveTo>
                        <a:cubicBezTo>
                          <a:pt x="96" y="123"/>
                          <a:pt x="96" y="123"/>
                          <a:pt x="96" y="123"/>
                        </a:cubicBez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3" y="126"/>
                          <a:pt x="91" y="129"/>
                          <a:pt x="88" y="132"/>
                        </a:cubicBezTo>
                        <a:cubicBezTo>
                          <a:pt x="85" y="135"/>
                          <a:pt x="82" y="138"/>
                          <a:pt x="78" y="140"/>
                        </a:cubicBezTo>
                        <a:cubicBezTo>
                          <a:pt x="75" y="143"/>
                          <a:pt x="71" y="144"/>
                          <a:pt x="66" y="146"/>
                        </a:cubicBezTo>
                        <a:cubicBezTo>
                          <a:pt x="62" y="147"/>
                          <a:pt x="57" y="148"/>
                          <a:pt x="52" y="148"/>
                        </a:cubicBezTo>
                        <a:cubicBezTo>
                          <a:pt x="35" y="148"/>
                          <a:pt x="22" y="143"/>
                          <a:pt x="14" y="133"/>
                        </a:cubicBezTo>
                        <a:cubicBezTo>
                          <a:pt x="5" y="123"/>
                          <a:pt x="0" y="108"/>
                          <a:pt x="0" y="88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3" y="84"/>
                          <a:pt x="33" y="84"/>
                          <a:pt x="33" y="84"/>
                        </a:cubicBezTo>
                        <a:cubicBezTo>
                          <a:pt x="33" y="90"/>
                          <a:pt x="34" y="96"/>
                          <a:pt x="35" y="101"/>
                        </a:cubicBezTo>
                        <a:cubicBezTo>
                          <a:pt x="37" y="106"/>
                          <a:pt x="39" y="110"/>
                          <a:pt x="42" y="113"/>
                        </a:cubicBezTo>
                        <a:cubicBezTo>
                          <a:pt x="44" y="116"/>
                          <a:pt x="47" y="118"/>
                          <a:pt x="51" y="119"/>
                        </a:cubicBezTo>
                        <a:cubicBezTo>
                          <a:pt x="55" y="120"/>
                          <a:pt x="59" y="121"/>
                          <a:pt x="63" y="121"/>
                        </a:cubicBezTo>
                        <a:cubicBezTo>
                          <a:pt x="68" y="121"/>
                          <a:pt x="72" y="120"/>
                          <a:pt x="76" y="119"/>
                        </a:cubicBezTo>
                        <a:cubicBezTo>
                          <a:pt x="80" y="117"/>
                          <a:pt x="83" y="115"/>
                          <a:pt x="86" y="111"/>
                        </a:cubicBezTo>
                        <a:cubicBezTo>
                          <a:pt x="89" y="108"/>
                          <a:pt x="91" y="104"/>
                          <a:pt x="93" y="100"/>
                        </a:cubicBezTo>
                        <a:cubicBezTo>
                          <a:pt x="95" y="95"/>
                          <a:pt x="96" y="89"/>
                          <a:pt x="96" y="84"/>
                        </a:cubicBezTo>
                        <a:cubicBezTo>
                          <a:pt x="96" y="0"/>
                          <a:pt x="96" y="0"/>
                          <a:pt x="96" y="0"/>
                        </a:cubicBezTo>
                        <a:cubicBezTo>
                          <a:pt x="129" y="0"/>
                          <a:pt x="129" y="0"/>
                          <a:pt x="129" y="0"/>
                        </a:cubicBezTo>
                        <a:cubicBezTo>
                          <a:pt x="129" y="144"/>
                          <a:pt x="129" y="144"/>
                          <a:pt x="129" y="144"/>
                        </a:cubicBezTo>
                        <a:lnTo>
                          <a:pt x="96" y="1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Freeform 27"/>
                  <p:cNvSpPr>
                    <a:spLocks noEditPoints="1"/>
                  </p:cNvSpPr>
                  <p:nvPr/>
                </p:nvSpPr>
                <p:spPr bwMode="black">
                  <a:xfrm>
                    <a:off x="8099947" y="5575585"/>
                    <a:ext cx="65542" cy="225342"/>
                  </a:xfrm>
                  <a:custGeom>
                    <a:avLst/>
                    <a:gdLst/>
                    <a:ahLst/>
                    <a:cxnLst>
                      <a:cxn ang="0">
                        <a:pos x="74" y="238"/>
                      </a:cxn>
                      <a:cxn ang="0">
                        <a:pos x="63" y="261"/>
                      </a:cxn>
                      <a:cxn ang="0">
                        <a:pos x="45" y="276"/>
                      </a:cxn>
                      <a:cxn ang="0">
                        <a:pos x="20" y="282"/>
                      </a:cxn>
                      <a:cxn ang="0">
                        <a:pos x="15" y="281"/>
                      </a:cxn>
                      <a:cxn ang="0">
                        <a:pos x="9" y="280"/>
                      </a:cxn>
                      <a:cxn ang="0">
                        <a:pos x="4" y="279"/>
                      </a:cxn>
                      <a:cxn ang="0">
                        <a:pos x="0" y="278"/>
                      </a:cxn>
                      <a:cxn ang="0">
                        <a:pos x="0" y="250"/>
                      </a:cxn>
                      <a:cxn ang="0">
                        <a:pos x="9" y="254"/>
                      </a:cxn>
                      <a:cxn ang="0">
                        <a:pos x="18" y="255"/>
                      </a:cxn>
                      <a:cxn ang="0">
                        <a:pos x="29" y="253"/>
                      </a:cxn>
                      <a:cxn ang="0">
                        <a:pos x="37" y="246"/>
                      </a:cxn>
                      <a:cxn ang="0">
                        <a:pos x="43" y="232"/>
                      </a:cxn>
                      <a:cxn ang="0">
                        <a:pos x="45" y="213"/>
                      </a:cxn>
                      <a:cxn ang="0">
                        <a:pos x="45" y="70"/>
                      </a:cxn>
                      <a:cxn ang="0">
                        <a:pos x="78" y="70"/>
                      </a:cxn>
                      <a:cxn ang="0">
                        <a:pos x="78" y="209"/>
                      </a:cxn>
                      <a:cxn ang="0">
                        <a:pos x="74" y="238"/>
                      </a:cxn>
                      <a:cxn ang="0">
                        <a:pos x="82" y="20"/>
                      </a:cxn>
                      <a:cxn ang="0">
                        <a:pos x="80" y="27"/>
                      </a:cxn>
                      <a:cxn ang="0">
                        <a:pos x="76" y="33"/>
                      </a:cxn>
                      <a:cxn ang="0">
                        <a:pos x="70" y="37"/>
                      </a:cxn>
                      <a:cxn ang="0">
                        <a:pos x="62" y="38"/>
                      </a:cxn>
                      <a:cxn ang="0">
                        <a:pos x="54" y="37"/>
                      </a:cxn>
                      <a:cxn ang="0">
                        <a:pos x="48" y="33"/>
                      </a:cxn>
                      <a:cxn ang="0">
                        <a:pos x="44" y="27"/>
                      </a:cxn>
                      <a:cxn ang="0">
                        <a:pos x="42" y="20"/>
                      </a:cxn>
                      <a:cxn ang="0">
                        <a:pos x="44" y="12"/>
                      </a:cxn>
                      <a:cxn ang="0">
                        <a:pos x="48" y="6"/>
                      </a:cxn>
                      <a:cxn ang="0">
                        <a:pos x="54" y="2"/>
                      </a:cxn>
                      <a:cxn ang="0">
                        <a:pos x="62" y="0"/>
                      </a:cxn>
                      <a:cxn ang="0">
                        <a:pos x="70" y="2"/>
                      </a:cxn>
                      <a:cxn ang="0">
                        <a:pos x="76" y="6"/>
                      </a:cxn>
                      <a:cxn ang="0">
                        <a:pos x="80" y="12"/>
                      </a:cxn>
                      <a:cxn ang="0">
                        <a:pos x="82" y="20"/>
                      </a:cxn>
                    </a:cxnLst>
                    <a:rect l="0" t="0" r="r" b="b"/>
                    <a:pathLst>
                      <a:path w="82" h="282">
                        <a:moveTo>
                          <a:pt x="74" y="238"/>
                        </a:moveTo>
                        <a:cubicBezTo>
                          <a:pt x="72" y="247"/>
                          <a:pt x="68" y="255"/>
                          <a:pt x="63" y="261"/>
                        </a:cubicBezTo>
                        <a:cubicBezTo>
                          <a:pt x="59" y="268"/>
                          <a:pt x="52" y="273"/>
                          <a:pt x="45" y="276"/>
                        </a:cubicBezTo>
                        <a:cubicBezTo>
                          <a:pt x="38" y="280"/>
                          <a:pt x="30" y="282"/>
                          <a:pt x="20" y="282"/>
                        </a:cubicBezTo>
                        <a:cubicBezTo>
                          <a:pt x="18" y="282"/>
                          <a:pt x="16" y="282"/>
                          <a:pt x="15" y="281"/>
                        </a:cubicBezTo>
                        <a:cubicBezTo>
                          <a:pt x="13" y="281"/>
                          <a:pt x="11" y="281"/>
                          <a:pt x="9" y="280"/>
                        </a:cubicBezTo>
                        <a:cubicBezTo>
                          <a:pt x="8" y="280"/>
                          <a:pt x="6" y="280"/>
                          <a:pt x="4" y="279"/>
                        </a:cubicBezTo>
                        <a:cubicBezTo>
                          <a:pt x="3" y="279"/>
                          <a:pt x="1" y="278"/>
                          <a:pt x="0" y="278"/>
                        </a:cubicBezTo>
                        <a:cubicBezTo>
                          <a:pt x="0" y="250"/>
                          <a:pt x="0" y="250"/>
                          <a:pt x="0" y="250"/>
                        </a:cubicBezTo>
                        <a:cubicBezTo>
                          <a:pt x="3" y="251"/>
                          <a:pt x="6" y="252"/>
                          <a:pt x="9" y="254"/>
                        </a:cubicBezTo>
                        <a:cubicBezTo>
                          <a:pt x="12" y="255"/>
                          <a:pt x="16" y="255"/>
                          <a:pt x="18" y="255"/>
                        </a:cubicBezTo>
                        <a:cubicBezTo>
                          <a:pt x="22" y="255"/>
                          <a:pt x="26" y="255"/>
                          <a:pt x="29" y="253"/>
                        </a:cubicBezTo>
                        <a:cubicBezTo>
                          <a:pt x="32" y="251"/>
                          <a:pt x="35" y="249"/>
                          <a:pt x="37" y="246"/>
                        </a:cubicBezTo>
                        <a:cubicBezTo>
                          <a:pt x="40" y="242"/>
                          <a:pt x="42" y="238"/>
                          <a:pt x="43" y="232"/>
                        </a:cubicBezTo>
                        <a:cubicBezTo>
                          <a:pt x="45" y="227"/>
                          <a:pt x="45" y="220"/>
                          <a:pt x="45" y="213"/>
                        </a:cubicBezTo>
                        <a:cubicBezTo>
                          <a:pt x="45" y="70"/>
                          <a:pt x="45" y="70"/>
                          <a:pt x="45" y="70"/>
                        </a:cubicBezTo>
                        <a:cubicBezTo>
                          <a:pt x="78" y="70"/>
                          <a:pt x="78" y="70"/>
                          <a:pt x="78" y="70"/>
                        </a:cubicBezTo>
                        <a:cubicBezTo>
                          <a:pt x="78" y="209"/>
                          <a:pt x="78" y="209"/>
                          <a:pt x="78" y="209"/>
                        </a:cubicBezTo>
                        <a:cubicBezTo>
                          <a:pt x="78" y="220"/>
                          <a:pt x="77" y="229"/>
                          <a:pt x="74" y="238"/>
                        </a:cubicBezTo>
                        <a:close/>
                        <a:moveTo>
                          <a:pt x="82" y="20"/>
                        </a:moveTo>
                        <a:cubicBezTo>
                          <a:pt x="82" y="22"/>
                          <a:pt x="81" y="24"/>
                          <a:pt x="80" y="27"/>
                        </a:cubicBezTo>
                        <a:cubicBezTo>
                          <a:pt x="79" y="29"/>
                          <a:pt x="78" y="31"/>
                          <a:pt x="76" y="33"/>
                        </a:cubicBezTo>
                        <a:cubicBezTo>
                          <a:pt x="74" y="34"/>
                          <a:pt x="72" y="36"/>
                          <a:pt x="70" y="37"/>
                        </a:cubicBezTo>
                        <a:cubicBezTo>
                          <a:pt x="67" y="38"/>
                          <a:pt x="65" y="38"/>
                          <a:pt x="62" y="38"/>
                        </a:cubicBezTo>
                        <a:cubicBezTo>
                          <a:pt x="59" y="38"/>
                          <a:pt x="56" y="38"/>
                          <a:pt x="54" y="37"/>
                        </a:cubicBezTo>
                        <a:cubicBezTo>
                          <a:pt x="52" y="36"/>
                          <a:pt x="49" y="34"/>
                          <a:pt x="48" y="33"/>
                        </a:cubicBezTo>
                        <a:cubicBezTo>
                          <a:pt x="46" y="31"/>
                          <a:pt x="45" y="29"/>
                          <a:pt x="44" y="27"/>
                        </a:cubicBezTo>
                        <a:cubicBezTo>
                          <a:pt x="43" y="24"/>
                          <a:pt x="42" y="22"/>
                          <a:pt x="42" y="20"/>
                        </a:cubicBezTo>
                        <a:cubicBezTo>
                          <a:pt x="42" y="17"/>
                          <a:pt x="43" y="14"/>
                          <a:pt x="44" y="12"/>
                        </a:cubicBezTo>
                        <a:cubicBezTo>
                          <a:pt x="45" y="10"/>
                          <a:pt x="46" y="8"/>
                          <a:pt x="48" y="6"/>
                        </a:cubicBezTo>
                        <a:cubicBezTo>
                          <a:pt x="50" y="4"/>
                          <a:pt x="52" y="3"/>
                          <a:pt x="54" y="2"/>
                        </a:cubicBezTo>
                        <a:cubicBezTo>
                          <a:pt x="56" y="1"/>
                          <a:pt x="59" y="0"/>
                          <a:pt x="62" y="0"/>
                        </a:cubicBezTo>
                        <a:cubicBezTo>
                          <a:pt x="65" y="0"/>
                          <a:pt x="67" y="1"/>
                          <a:pt x="70" y="2"/>
                        </a:cubicBezTo>
                        <a:cubicBezTo>
                          <a:pt x="72" y="3"/>
                          <a:pt x="74" y="4"/>
                          <a:pt x="76" y="6"/>
                        </a:cubicBezTo>
                        <a:cubicBezTo>
                          <a:pt x="78" y="8"/>
                          <a:pt x="79" y="10"/>
                          <a:pt x="80" y="12"/>
                        </a:cubicBezTo>
                        <a:cubicBezTo>
                          <a:pt x="81" y="14"/>
                          <a:pt x="82" y="17"/>
                          <a:pt x="82" y="2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Freeform 28"/>
                  <p:cNvSpPr>
                    <a:spLocks noEditPoints="1"/>
                  </p:cNvSpPr>
                  <p:nvPr/>
                </p:nvSpPr>
                <p:spPr bwMode="black">
                  <a:xfrm>
                    <a:off x="8183732" y="5629302"/>
                    <a:ext cx="104732" cy="159462"/>
                  </a:xfrm>
                  <a:custGeom>
                    <a:avLst/>
                    <a:gdLst/>
                    <a:ahLst/>
                    <a:cxnLst>
                      <a:cxn ang="0">
                        <a:pos x="33" y="85"/>
                      </a:cxn>
                      <a:cxn ang="0">
                        <a:pos x="45" y="115"/>
                      </a:cxn>
                      <a:cxn ang="0">
                        <a:pos x="77" y="125"/>
                      </a:cxn>
                      <a:cxn ang="0">
                        <a:pos x="100" y="121"/>
                      </a:cxn>
                      <a:cxn ang="0">
                        <a:pos x="120" y="111"/>
                      </a:cxn>
                      <a:cxn ang="0">
                        <a:pos x="120" y="139"/>
                      </a:cxn>
                      <a:cxn ang="0">
                        <a:pos x="113" y="142"/>
                      </a:cxn>
                      <a:cxn ang="0">
                        <a:pos x="104" y="145"/>
                      </a:cxn>
                      <a:cxn ang="0">
                        <a:pos x="92" y="148"/>
                      </a:cxn>
                      <a:cxn ang="0">
                        <a:pos x="77" y="150"/>
                      </a:cxn>
                      <a:cxn ang="0">
                        <a:pos x="73" y="160"/>
                      </a:cxn>
                      <a:cxn ang="0">
                        <a:pos x="72" y="169"/>
                      </a:cxn>
                      <a:cxn ang="0">
                        <a:pos x="75" y="179"/>
                      </a:cxn>
                      <a:cxn ang="0">
                        <a:pos x="84" y="182"/>
                      </a:cxn>
                      <a:cxn ang="0">
                        <a:pos x="87" y="182"/>
                      </a:cxn>
                      <a:cxn ang="0">
                        <a:pos x="91" y="181"/>
                      </a:cxn>
                      <a:cxn ang="0">
                        <a:pos x="94" y="180"/>
                      </a:cxn>
                      <a:cxn ang="0">
                        <a:pos x="98" y="178"/>
                      </a:cxn>
                      <a:cxn ang="0">
                        <a:pos x="98" y="196"/>
                      </a:cxn>
                      <a:cxn ang="0">
                        <a:pos x="88" y="199"/>
                      </a:cxn>
                      <a:cxn ang="0">
                        <a:pos x="77" y="200"/>
                      </a:cxn>
                      <a:cxn ang="0">
                        <a:pos x="56" y="194"/>
                      </a:cxn>
                      <a:cxn ang="0">
                        <a:pos x="49" y="175"/>
                      </a:cxn>
                      <a:cxn ang="0">
                        <a:pos x="51" y="162"/>
                      </a:cxn>
                      <a:cxn ang="0">
                        <a:pos x="58" y="150"/>
                      </a:cxn>
                      <a:cxn ang="0">
                        <a:pos x="34" y="143"/>
                      </a:cxn>
                      <a:cxn ang="0">
                        <a:pos x="16" y="128"/>
                      </a:cxn>
                      <a:cxn ang="0">
                        <a:pos x="4" y="106"/>
                      </a:cxn>
                      <a:cxn ang="0">
                        <a:pos x="0" y="77"/>
                      </a:cxn>
                      <a:cxn ang="0">
                        <a:pos x="6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8" y="0"/>
                      </a:cxn>
                      <a:cxn ang="0">
                        <a:pos x="96" y="5"/>
                      </a:cxn>
                      <a:cxn ang="0">
                        <a:pos x="116" y="19"/>
                      </a:cxn>
                      <a:cxn ang="0">
                        <a:pos x="127" y="41"/>
                      </a:cxn>
                      <a:cxn ang="0">
                        <a:pos x="131" y="69"/>
                      </a:cxn>
                      <a:cxn ang="0">
                        <a:pos x="131" y="85"/>
                      </a:cxn>
                      <a:cxn ang="0">
                        <a:pos x="33" y="85"/>
                      </a:cxn>
                      <a:cxn ang="0">
                        <a:pos x="97" y="46"/>
                      </a:cxn>
                      <a:cxn ang="0">
                        <a:pos x="92" y="35"/>
                      </a:cxn>
                      <a:cxn ang="0">
                        <a:pos x="82" y="28"/>
                      </a:cxn>
                      <a:cxn ang="0">
                        <a:pos x="68" y="25"/>
                      </a:cxn>
                      <a:cxn ang="0">
                        <a:pos x="56" y="28"/>
                      </a:cxn>
                      <a:cxn ang="0">
                        <a:pos x="46" y="35"/>
                      </a:cxn>
                      <a:cxn ang="0">
                        <a:pos x="38" y="46"/>
                      </a:cxn>
                      <a:cxn ang="0">
                        <a:pos x="33" y="60"/>
                      </a:cxn>
                      <a:cxn ang="0">
                        <a:pos x="99" y="60"/>
                      </a:cxn>
                      <a:cxn ang="0">
                        <a:pos x="97" y="46"/>
                      </a:cxn>
                    </a:cxnLst>
                    <a:rect l="0" t="0" r="r" b="b"/>
                    <a:pathLst>
                      <a:path w="131" h="200">
                        <a:moveTo>
                          <a:pt x="33" y="85"/>
                        </a:moveTo>
                        <a:cubicBezTo>
                          <a:pt x="34" y="98"/>
                          <a:pt x="38" y="108"/>
                          <a:pt x="45" y="115"/>
                        </a:cubicBezTo>
                        <a:cubicBezTo>
                          <a:pt x="53" y="122"/>
                          <a:pt x="63" y="125"/>
                          <a:pt x="77" y="125"/>
                        </a:cubicBezTo>
                        <a:cubicBezTo>
                          <a:pt x="85" y="125"/>
                          <a:pt x="93" y="124"/>
                          <a:pt x="100" y="121"/>
                        </a:cubicBezTo>
                        <a:cubicBezTo>
                          <a:pt x="108" y="119"/>
                          <a:pt x="114" y="115"/>
                          <a:pt x="120" y="111"/>
                        </a:cubicBezTo>
                        <a:cubicBezTo>
                          <a:pt x="120" y="139"/>
                          <a:pt x="120" y="139"/>
                          <a:pt x="120" y="139"/>
                        </a:cubicBezTo>
                        <a:cubicBezTo>
                          <a:pt x="118" y="140"/>
                          <a:pt x="116" y="141"/>
                          <a:pt x="113" y="142"/>
                        </a:cubicBezTo>
                        <a:cubicBezTo>
                          <a:pt x="111" y="143"/>
                          <a:pt x="107" y="144"/>
                          <a:pt x="104" y="145"/>
                        </a:cubicBezTo>
                        <a:cubicBezTo>
                          <a:pt x="100" y="147"/>
                          <a:pt x="96" y="148"/>
                          <a:pt x="92" y="148"/>
                        </a:cubicBezTo>
                        <a:cubicBezTo>
                          <a:pt x="87" y="149"/>
                          <a:pt x="82" y="150"/>
                          <a:pt x="77" y="150"/>
                        </a:cubicBezTo>
                        <a:cubicBezTo>
                          <a:pt x="76" y="153"/>
                          <a:pt x="74" y="156"/>
                          <a:pt x="73" y="160"/>
                        </a:cubicBezTo>
                        <a:cubicBezTo>
                          <a:pt x="72" y="163"/>
                          <a:pt x="72" y="166"/>
                          <a:pt x="72" y="169"/>
                        </a:cubicBezTo>
                        <a:cubicBezTo>
                          <a:pt x="72" y="174"/>
                          <a:pt x="73" y="177"/>
                          <a:pt x="75" y="179"/>
                        </a:cubicBezTo>
                        <a:cubicBezTo>
                          <a:pt x="77" y="181"/>
                          <a:pt x="80" y="182"/>
                          <a:pt x="84" y="182"/>
                        </a:cubicBezTo>
                        <a:cubicBezTo>
                          <a:pt x="85" y="182"/>
                          <a:pt x="86" y="182"/>
                          <a:pt x="87" y="182"/>
                        </a:cubicBezTo>
                        <a:cubicBezTo>
                          <a:pt x="88" y="182"/>
                          <a:pt x="89" y="181"/>
                          <a:pt x="91" y="181"/>
                        </a:cubicBezTo>
                        <a:cubicBezTo>
                          <a:pt x="92" y="181"/>
                          <a:pt x="93" y="180"/>
                          <a:pt x="94" y="180"/>
                        </a:cubicBezTo>
                        <a:cubicBezTo>
                          <a:pt x="96" y="179"/>
                          <a:pt x="97" y="179"/>
                          <a:pt x="98" y="178"/>
                        </a:cubicBezTo>
                        <a:cubicBezTo>
                          <a:pt x="98" y="196"/>
                          <a:pt x="98" y="196"/>
                          <a:pt x="98" y="196"/>
                        </a:cubicBezTo>
                        <a:cubicBezTo>
                          <a:pt x="95" y="197"/>
                          <a:pt x="92" y="198"/>
                          <a:pt x="88" y="199"/>
                        </a:cubicBezTo>
                        <a:cubicBezTo>
                          <a:pt x="85" y="200"/>
                          <a:pt x="81" y="200"/>
                          <a:pt x="77" y="200"/>
                        </a:cubicBezTo>
                        <a:cubicBezTo>
                          <a:pt x="67" y="200"/>
                          <a:pt x="60" y="198"/>
                          <a:pt x="56" y="194"/>
                        </a:cubicBezTo>
                        <a:cubicBezTo>
                          <a:pt x="51" y="189"/>
                          <a:pt x="49" y="183"/>
                          <a:pt x="49" y="175"/>
                        </a:cubicBezTo>
                        <a:cubicBezTo>
                          <a:pt x="49" y="171"/>
                          <a:pt x="49" y="166"/>
                          <a:pt x="51" y="162"/>
                        </a:cubicBezTo>
                        <a:cubicBezTo>
                          <a:pt x="53" y="158"/>
                          <a:pt x="55" y="154"/>
                          <a:pt x="58" y="150"/>
                        </a:cubicBezTo>
                        <a:cubicBezTo>
                          <a:pt x="49" y="149"/>
                          <a:pt x="41" y="147"/>
                          <a:pt x="34" y="143"/>
                        </a:cubicBezTo>
                        <a:cubicBezTo>
                          <a:pt x="27" y="139"/>
                          <a:pt x="21" y="135"/>
                          <a:pt x="16" y="128"/>
                        </a:cubicBezTo>
                        <a:cubicBezTo>
                          <a:pt x="11" y="122"/>
                          <a:pt x="7" y="115"/>
                          <a:pt x="4" y="106"/>
                        </a:cubicBezTo>
                        <a:cubicBezTo>
                          <a:pt x="1" y="97"/>
                          <a:pt x="0" y="88"/>
                          <a:pt x="0" y="77"/>
                        </a:cubicBezTo>
                        <a:cubicBezTo>
                          <a:pt x="0" y="63"/>
                          <a:pt x="2" y="52"/>
                          <a:pt x="6" y="42"/>
                        </a:cubicBezTo>
                        <a:cubicBezTo>
                          <a:pt x="10" y="33"/>
                          <a:pt x="16" y="25"/>
                          <a:pt x="22" y="18"/>
                        </a:cubicBezTo>
                        <a:cubicBezTo>
                          <a:pt x="29" y="12"/>
                          <a:pt x="36" y="7"/>
                          <a:pt x="44" y="4"/>
                        </a:cubicBezTo>
                        <a:cubicBezTo>
                          <a:pt x="52" y="1"/>
                          <a:pt x="60" y="0"/>
                          <a:pt x="68" y="0"/>
                        </a:cubicBezTo>
                        <a:cubicBezTo>
                          <a:pt x="79" y="0"/>
                          <a:pt x="88" y="2"/>
                          <a:pt x="96" y="5"/>
                        </a:cubicBezTo>
                        <a:cubicBezTo>
                          <a:pt x="104" y="8"/>
                          <a:pt x="110" y="13"/>
                          <a:pt x="116" y="19"/>
                        </a:cubicBezTo>
                        <a:cubicBezTo>
                          <a:pt x="121" y="25"/>
                          <a:pt x="125" y="32"/>
                          <a:pt x="127" y="41"/>
                        </a:cubicBezTo>
                        <a:cubicBezTo>
                          <a:pt x="130" y="49"/>
                          <a:pt x="131" y="59"/>
                          <a:pt x="131" y="69"/>
                        </a:cubicBezTo>
                        <a:cubicBezTo>
                          <a:pt x="131" y="85"/>
                          <a:pt x="131" y="85"/>
                          <a:pt x="131" y="85"/>
                        </a:cubicBezTo>
                        <a:lnTo>
                          <a:pt x="33" y="85"/>
                        </a:lnTo>
                        <a:close/>
                        <a:moveTo>
                          <a:pt x="97" y="46"/>
                        </a:moveTo>
                        <a:cubicBezTo>
                          <a:pt x="96" y="42"/>
                          <a:pt x="94" y="38"/>
                          <a:pt x="92" y="35"/>
                        </a:cubicBezTo>
                        <a:cubicBezTo>
                          <a:pt x="89" y="32"/>
                          <a:pt x="86" y="30"/>
                          <a:pt x="82" y="28"/>
                        </a:cubicBezTo>
                        <a:cubicBezTo>
                          <a:pt x="79" y="26"/>
                          <a:pt x="74" y="25"/>
                          <a:pt x="68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9" y="32"/>
                          <a:pt x="46" y="35"/>
                        </a:cubicBezTo>
                        <a:cubicBezTo>
                          <a:pt x="43" y="38"/>
                          <a:pt x="40" y="42"/>
                          <a:pt x="38" y="46"/>
                        </a:cubicBezTo>
                        <a:cubicBezTo>
                          <a:pt x="36" y="50"/>
                          <a:pt x="34" y="55"/>
                          <a:pt x="33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8" y="51"/>
                          <a:pt x="97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" name="Group 92"/>
                <p:cNvGrpSpPr/>
                <p:nvPr/>
              </p:nvGrpSpPr>
              <p:grpSpPr bwMode="black">
                <a:xfrm>
                  <a:off x="8252119" y="4202088"/>
                  <a:ext cx="763040" cy="190659"/>
                  <a:chOff x="4872260" y="5575584"/>
                  <a:chExt cx="765942" cy="198016"/>
                </a:xfrm>
                <a:grpFill/>
                <a:effectLst/>
              </p:grpSpPr>
              <p:sp>
                <p:nvSpPr>
                  <p:cNvPr id="296" name="Freeform 30"/>
                  <p:cNvSpPr>
                    <a:spLocks noEditPoints="1"/>
                  </p:cNvSpPr>
                  <p:nvPr/>
                </p:nvSpPr>
                <p:spPr bwMode="black">
                  <a:xfrm>
                    <a:off x="4872260" y="5578313"/>
                    <a:ext cx="145392" cy="181255"/>
                  </a:xfrm>
                  <a:custGeom>
                    <a:avLst/>
                    <a:gdLst/>
                    <a:ahLst/>
                    <a:cxnLst>
                      <a:cxn ang="0">
                        <a:pos x="131" y="197"/>
                      </a:cxn>
                      <a:cxn ang="0">
                        <a:pos x="131" y="144"/>
                      </a:cxn>
                      <a:cxn ang="0">
                        <a:pos x="27" y="144"/>
                      </a:cxn>
                      <a:cxn ang="0">
                        <a:pos x="27" y="197"/>
                      </a:cxn>
                      <a:cxn ang="0">
                        <a:pos x="0" y="197"/>
                      </a:cxn>
                      <a:cxn ang="0">
                        <a:pos x="0" y="118"/>
                      </a:cxn>
                      <a:cxn ang="0">
                        <a:pos x="13" y="118"/>
                      </a:cxn>
                      <a:cxn ang="0">
                        <a:pos x="38" y="65"/>
                      </a:cxn>
                      <a:cxn ang="0">
                        <a:pos x="48" y="0"/>
                      </a:cxn>
                      <a:cxn ang="0">
                        <a:pos x="135" y="0"/>
                      </a:cxn>
                      <a:cxn ang="0">
                        <a:pos x="135" y="118"/>
                      </a:cxn>
                      <a:cxn ang="0">
                        <a:pos x="158" y="118"/>
                      </a:cxn>
                      <a:cxn ang="0">
                        <a:pos x="158" y="197"/>
                      </a:cxn>
                      <a:cxn ang="0">
                        <a:pos x="131" y="197"/>
                      </a:cxn>
                      <a:cxn ang="0">
                        <a:pos x="103" y="26"/>
                      </a:cxn>
                      <a:cxn ang="0">
                        <a:pos x="73" y="26"/>
                      </a:cxn>
                      <a:cxn ang="0">
                        <a:pos x="65" y="74"/>
                      </a:cxn>
                      <a:cxn ang="0">
                        <a:pos x="46" y="118"/>
                      </a:cxn>
                      <a:cxn ang="0">
                        <a:pos x="103" y="118"/>
                      </a:cxn>
                      <a:cxn ang="0">
                        <a:pos x="103" y="26"/>
                      </a:cxn>
                    </a:cxnLst>
                    <a:rect l="0" t="0" r="r" b="b"/>
                    <a:pathLst>
                      <a:path w="158" h="197">
                        <a:moveTo>
                          <a:pt x="131" y="197"/>
                        </a:moveTo>
                        <a:cubicBezTo>
                          <a:pt x="131" y="144"/>
                          <a:pt x="131" y="144"/>
                          <a:pt x="131" y="144"/>
                        </a:cubicBezTo>
                        <a:cubicBezTo>
                          <a:pt x="27" y="144"/>
                          <a:pt x="27" y="144"/>
                          <a:pt x="27" y="144"/>
                        </a:cubicBezTo>
                        <a:cubicBezTo>
                          <a:pt x="27" y="197"/>
                          <a:pt x="27" y="197"/>
                          <a:pt x="27" y="197"/>
                        </a:cubicBezTo>
                        <a:cubicBezTo>
                          <a:pt x="0" y="197"/>
                          <a:pt x="0" y="197"/>
                          <a:pt x="0" y="197"/>
                        </a:cubicBezTo>
                        <a:cubicBezTo>
                          <a:pt x="0" y="118"/>
                          <a:pt x="0" y="118"/>
                          <a:pt x="0" y="118"/>
                        </a:cubicBezTo>
                        <a:cubicBezTo>
                          <a:pt x="13" y="118"/>
                          <a:pt x="13" y="118"/>
                          <a:pt x="13" y="118"/>
                        </a:cubicBezTo>
                        <a:cubicBezTo>
                          <a:pt x="23" y="102"/>
                          <a:pt x="32" y="84"/>
                          <a:pt x="38" y="65"/>
                        </a:cubicBezTo>
                        <a:cubicBezTo>
                          <a:pt x="43" y="45"/>
                          <a:pt x="47" y="24"/>
                          <a:pt x="48" y="0"/>
                        </a:cubicBezTo>
                        <a:cubicBezTo>
                          <a:pt x="135" y="0"/>
                          <a:pt x="135" y="0"/>
                          <a:pt x="135" y="0"/>
                        </a:cubicBezTo>
                        <a:cubicBezTo>
                          <a:pt x="135" y="118"/>
                          <a:pt x="135" y="118"/>
                          <a:pt x="135" y="118"/>
                        </a:cubicBezTo>
                        <a:cubicBezTo>
                          <a:pt x="158" y="118"/>
                          <a:pt x="158" y="118"/>
                          <a:pt x="158" y="118"/>
                        </a:cubicBezTo>
                        <a:cubicBezTo>
                          <a:pt x="158" y="197"/>
                          <a:pt x="158" y="197"/>
                          <a:pt x="158" y="197"/>
                        </a:cubicBezTo>
                        <a:lnTo>
                          <a:pt x="131" y="197"/>
                        </a:lnTo>
                        <a:close/>
                        <a:moveTo>
                          <a:pt x="103" y="26"/>
                        </a:move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72" y="43"/>
                          <a:pt x="69" y="59"/>
                          <a:pt x="65" y="74"/>
                        </a:cubicBezTo>
                        <a:cubicBezTo>
                          <a:pt x="61" y="89"/>
                          <a:pt x="54" y="104"/>
                          <a:pt x="46" y="118"/>
                        </a:cubicBezTo>
                        <a:cubicBezTo>
                          <a:pt x="103" y="118"/>
                          <a:pt x="103" y="118"/>
                          <a:pt x="103" y="118"/>
                        </a:cubicBezTo>
                        <a:lnTo>
                          <a:pt x="103" y="2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Freeform 31"/>
                  <p:cNvSpPr>
                    <a:spLocks noEditPoints="1"/>
                  </p:cNvSpPr>
                  <p:nvPr/>
                </p:nvSpPr>
                <p:spPr bwMode="black">
                  <a:xfrm>
                    <a:off x="5025838" y="5578313"/>
                    <a:ext cx="116158" cy="132530"/>
                  </a:xfrm>
                  <a:custGeom>
                    <a:avLst/>
                    <a:gdLst/>
                    <a:ahLst/>
                    <a:cxnLst>
                      <a:cxn ang="0">
                        <a:pos x="93" y="144"/>
                      </a:cxn>
                      <a:cxn ang="0">
                        <a:pos x="93" y="90"/>
                      </a:cxn>
                      <a:cxn ang="0">
                        <a:pos x="77" y="90"/>
                      </a:cxn>
                      <a:cxn ang="0">
                        <a:pos x="70" y="90"/>
                      </a:cxn>
                      <a:cxn ang="0">
                        <a:pos x="63" y="93"/>
                      </a:cxn>
                      <a:cxn ang="0">
                        <a:pos x="56" y="99"/>
                      </a:cxn>
                      <a:cxn ang="0">
                        <a:pos x="50" y="110"/>
                      </a:cxn>
                      <a:cxn ang="0">
                        <a:pos x="36" y="144"/>
                      </a:cxn>
                      <a:cxn ang="0">
                        <a:pos x="0" y="144"/>
                      </a:cxn>
                      <a:cxn ang="0">
                        <a:pos x="17" y="106"/>
                      </a:cxn>
                      <a:cxn ang="0">
                        <a:pos x="28" y="90"/>
                      </a:cxn>
                      <a:cxn ang="0">
                        <a:pos x="45" y="80"/>
                      </a:cxn>
                      <a:cxn ang="0">
                        <a:pos x="18" y="68"/>
                      </a:cxn>
                      <a:cxn ang="0">
                        <a:pos x="9" y="42"/>
                      </a:cxn>
                      <a:cxn ang="0">
                        <a:pos x="12" y="26"/>
                      </a:cxn>
                      <a:cxn ang="0">
                        <a:pos x="22" y="13"/>
                      </a:cxn>
                      <a:cxn ang="0">
                        <a:pos x="39" y="4"/>
                      </a:cxn>
                      <a:cxn ang="0">
                        <a:pos x="66" y="0"/>
                      </a:cxn>
                      <a:cxn ang="0">
                        <a:pos x="126" y="0"/>
                      </a:cxn>
                      <a:cxn ang="0">
                        <a:pos x="126" y="144"/>
                      </a:cxn>
                      <a:cxn ang="0">
                        <a:pos x="93" y="144"/>
                      </a:cxn>
                      <a:cxn ang="0">
                        <a:pos x="93" y="24"/>
                      </a:cxn>
                      <a:cxn ang="0">
                        <a:pos x="71" y="24"/>
                      </a:cxn>
                      <a:cxn ang="0">
                        <a:pos x="50" y="29"/>
                      </a:cxn>
                      <a:cxn ang="0">
                        <a:pos x="43" y="45"/>
                      </a:cxn>
                      <a:cxn ang="0">
                        <a:pos x="50" y="62"/>
                      </a:cxn>
                      <a:cxn ang="0">
                        <a:pos x="71" y="67"/>
                      </a:cxn>
                      <a:cxn ang="0">
                        <a:pos x="93" y="67"/>
                      </a:cxn>
                      <a:cxn ang="0">
                        <a:pos x="93" y="24"/>
                      </a:cxn>
                    </a:cxnLst>
                    <a:rect l="0" t="0" r="r" b="b"/>
                    <a:pathLst>
                      <a:path w="126" h="144">
                        <a:moveTo>
                          <a:pt x="93" y="144"/>
                        </a:moveTo>
                        <a:cubicBezTo>
                          <a:pt x="93" y="90"/>
                          <a:pt x="93" y="90"/>
                          <a:pt x="93" y="90"/>
                        </a:cubicBezTo>
                        <a:cubicBezTo>
                          <a:pt x="77" y="90"/>
                          <a:pt x="77" y="90"/>
                          <a:pt x="77" y="90"/>
                        </a:cubicBezTo>
                        <a:cubicBezTo>
                          <a:pt x="75" y="90"/>
                          <a:pt x="73" y="90"/>
                          <a:pt x="70" y="90"/>
                        </a:cubicBezTo>
                        <a:cubicBezTo>
                          <a:pt x="68" y="91"/>
                          <a:pt x="65" y="92"/>
                          <a:pt x="63" y="93"/>
                        </a:cubicBezTo>
                        <a:cubicBezTo>
                          <a:pt x="61" y="95"/>
                          <a:pt x="58" y="97"/>
                          <a:pt x="56" y="99"/>
                        </a:cubicBezTo>
                        <a:cubicBezTo>
                          <a:pt x="54" y="102"/>
                          <a:pt x="52" y="106"/>
                          <a:pt x="50" y="110"/>
                        </a:cubicBezTo>
                        <a:cubicBezTo>
                          <a:pt x="36" y="144"/>
                          <a:pt x="36" y="144"/>
                          <a:pt x="36" y="144"/>
                        </a:cubicBezTo>
                        <a:cubicBezTo>
                          <a:pt x="0" y="144"/>
                          <a:pt x="0" y="144"/>
                          <a:pt x="0" y="144"/>
                        </a:cubicBezTo>
                        <a:cubicBezTo>
                          <a:pt x="17" y="106"/>
                          <a:pt x="17" y="106"/>
                          <a:pt x="17" y="106"/>
                        </a:cubicBezTo>
                        <a:cubicBezTo>
                          <a:pt x="20" y="99"/>
                          <a:pt x="24" y="94"/>
                          <a:pt x="28" y="90"/>
                        </a:cubicBezTo>
                        <a:cubicBezTo>
                          <a:pt x="32" y="86"/>
                          <a:pt x="38" y="82"/>
                          <a:pt x="45" y="80"/>
                        </a:cubicBezTo>
                        <a:cubicBezTo>
                          <a:pt x="33" y="79"/>
                          <a:pt x="24" y="74"/>
                          <a:pt x="18" y="68"/>
                        </a:cubicBezTo>
                        <a:cubicBezTo>
                          <a:pt x="12" y="61"/>
                          <a:pt x="9" y="53"/>
                          <a:pt x="9" y="42"/>
                        </a:cubicBezTo>
                        <a:cubicBezTo>
                          <a:pt x="9" y="36"/>
                          <a:pt x="10" y="31"/>
                          <a:pt x="12" y="26"/>
                        </a:cubicBezTo>
                        <a:cubicBezTo>
                          <a:pt x="14" y="21"/>
                          <a:pt x="18" y="17"/>
                          <a:pt x="22" y="13"/>
                        </a:cubicBezTo>
                        <a:cubicBezTo>
                          <a:pt x="27" y="9"/>
                          <a:pt x="32" y="6"/>
                          <a:pt x="39" y="4"/>
                        </a:cubicBezTo>
                        <a:cubicBezTo>
                          <a:pt x="47" y="1"/>
                          <a:pt x="55" y="0"/>
                          <a:pt x="66" y="0"/>
                        </a:cubicBezTo>
                        <a:cubicBezTo>
                          <a:pt x="126" y="0"/>
                          <a:pt x="126" y="0"/>
                          <a:pt x="126" y="0"/>
                        </a:cubicBezTo>
                        <a:cubicBezTo>
                          <a:pt x="126" y="144"/>
                          <a:pt x="126" y="144"/>
                          <a:pt x="126" y="144"/>
                        </a:cubicBezTo>
                        <a:lnTo>
                          <a:pt x="93" y="144"/>
                        </a:lnTo>
                        <a:close/>
                        <a:moveTo>
                          <a:pt x="93" y="24"/>
                        </a:moveTo>
                        <a:cubicBezTo>
                          <a:pt x="71" y="24"/>
                          <a:pt x="71" y="24"/>
                          <a:pt x="71" y="24"/>
                        </a:cubicBezTo>
                        <a:cubicBezTo>
                          <a:pt x="61" y="24"/>
                          <a:pt x="54" y="25"/>
                          <a:pt x="50" y="29"/>
                        </a:cubicBezTo>
                        <a:cubicBezTo>
                          <a:pt x="45" y="32"/>
                          <a:pt x="43" y="38"/>
                          <a:pt x="43" y="45"/>
                        </a:cubicBezTo>
                        <a:cubicBezTo>
                          <a:pt x="43" y="53"/>
                          <a:pt x="45" y="58"/>
                          <a:pt x="50" y="62"/>
                        </a:cubicBezTo>
                        <a:cubicBezTo>
                          <a:pt x="55" y="66"/>
                          <a:pt x="62" y="67"/>
                          <a:pt x="71" y="67"/>
                        </a:cubicBezTo>
                        <a:cubicBezTo>
                          <a:pt x="93" y="67"/>
                          <a:pt x="93" y="67"/>
                          <a:pt x="93" y="67"/>
                        </a:cubicBezTo>
                        <a:lnTo>
                          <a:pt x="93" y="2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Freeform 32"/>
                  <p:cNvSpPr>
                    <a:spLocks/>
                  </p:cNvSpPr>
                  <p:nvPr/>
                </p:nvSpPr>
                <p:spPr bwMode="black">
                  <a:xfrm>
                    <a:off x="5177078" y="5578313"/>
                    <a:ext cx="121615" cy="132530"/>
                  </a:xfrm>
                  <a:custGeom>
                    <a:avLst/>
                    <a:gdLst/>
                    <a:ahLst/>
                    <a:cxnLst>
                      <a:cxn ang="0">
                        <a:pos x="210" y="340"/>
                      </a:cxn>
                      <a:cxn ang="0">
                        <a:pos x="78" y="177"/>
                      </a:cxn>
                      <a:cxn ang="0">
                        <a:pos x="75" y="177"/>
                      </a:cxn>
                      <a:cxn ang="0">
                        <a:pos x="75" y="340"/>
                      </a:cxn>
                      <a:cxn ang="0">
                        <a:pos x="0" y="340"/>
                      </a:cxn>
                      <a:cxn ang="0">
                        <a:pos x="0" y="0"/>
                      </a:cxn>
                      <a:cxn ang="0">
                        <a:pos x="75" y="0"/>
                      </a:cxn>
                      <a:cxn ang="0">
                        <a:pos x="75" y="156"/>
                      </a:cxn>
                      <a:cxn ang="0">
                        <a:pos x="78" y="156"/>
                      </a:cxn>
                      <a:cxn ang="0">
                        <a:pos x="203" y="0"/>
                      </a:cxn>
                      <a:cxn ang="0">
                        <a:pos x="300" y="0"/>
                      </a:cxn>
                      <a:cxn ang="0">
                        <a:pos x="156" y="163"/>
                      </a:cxn>
                      <a:cxn ang="0">
                        <a:pos x="312" y="340"/>
                      </a:cxn>
                      <a:cxn ang="0">
                        <a:pos x="210" y="340"/>
                      </a:cxn>
                    </a:cxnLst>
                    <a:rect l="0" t="0" r="r" b="b"/>
                    <a:pathLst>
                      <a:path w="312" h="340">
                        <a:moveTo>
                          <a:pt x="210" y="340"/>
                        </a:moveTo>
                        <a:lnTo>
                          <a:pt x="78" y="177"/>
                        </a:lnTo>
                        <a:lnTo>
                          <a:pt x="75" y="177"/>
                        </a:lnTo>
                        <a:lnTo>
                          <a:pt x="75" y="340"/>
                        </a:lnTo>
                        <a:lnTo>
                          <a:pt x="0" y="340"/>
                        </a:lnTo>
                        <a:lnTo>
                          <a:pt x="0" y="0"/>
                        </a:lnTo>
                        <a:lnTo>
                          <a:pt x="75" y="0"/>
                        </a:lnTo>
                        <a:lnTo>
                          <a:pt x="75" y="156"/>
                        </a:lnTo>
                        <a:lnTo>
                          <a:pt x="78" y="156"/>
                        </a:lnTo>
                        <a:lnTo>
                          <a:pt x="203" y="0"/>
                        </a:lnTo>
                        <a:lnTo>
                          <a:pt x="300" y="0"/>
                        </a:lnTo>
                        <a:lnTo>
                          <a:pt x="156" y="163"/>
                        </a:lnTo>
                        <a:lnTo>
                          <a:pt x="312" y="340"/>
                        </a:lnTo>
                        <a:lnTo>
                          <a:pt x="210" y="34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9" name="Freeform 33"/>
                  <p:cNvSpPr>
                    <a:spLocks/>
                  </p:cNvSpPr>
                  <p:nvPr/>
                </p:nvSpPr>
                <p:spPr bwMode="black">
                  <a:xfrm>
                    <a:off x="5292846" y="5578313"/>
                    <a:ext cx="133699" cy="195287"/>
                  </a:xfrm>
                  <a:custGeom>
                    <a:avLst/>
                    <a:gdLst/>
                    <a:ahLst/>
                    <a:cxnLst>
                      <a:cxn ang="0">
                        <a:pos x="83" y="161"/>
                      </a:cxn>
                      <a:cxn ang="0">
                        <a:pos x="59" y="200"/>
                      </a:cxn>
                      <a:cxn ang="0">
                        <a:pos x="26" y="212"/>
                      </a:cxn>
                      <a:cxn ang="0">
                        <a:pos x="16" y="211"/>
                      </a:cxn>
                      <a:cxn ang="0">
                        <a:pos x="6" y="209"/>
                      </a:cxn>
                      <a:cxn ang="0">
                        <a:pos x="6" y="182"/>
                      </a:cxn>
                      <a:cxn ang="0">
                        <a:pos x="14" y="184"/>
                      </a:cxn>
                      <a:cxn ang="0">
                        <a:pos x="22" y="185"/>
                      </a:cxn>
                      <a:cxn ang="0">
                        <a:pos x="36" y="181"/>
                      </a:cxn>
                      <a:cxn ang="0">
                        <a:pos x="47" y="167"/>
                      </a:cxn>
                      <a:cxn ang="0">
                        <a:pos x="57" y="144"/>
                      </a:cxn>
                      <a:cxn ang="0">
                        <a:pos x="0" y="0"/>
                      </a:cxn>
                      <a:cxn ang="0">
                        <a:pos x="36" y="0"/>
                      </a:cxn>
                      <a:cxn ang="0">
                        <a:pos x="70" y="102"/>
                      </a:cxn>
                      <a:cxn ang="0">
                        <a:pos x="72" y="109"/>
                      </a:cxn>
                      <a:cxn ang="0">
                        <a:pos x="73" y="115"/>
                      </a:cxn>
                      <a:cxn ang="0">
                        <a:pos x="74" y="115"/>
                      </a:cxn>
                      <a:cxn ang="0">
                        <a:pos x="75" y="109"/>
                      </a:cxn>
                      <a:cxn ang="0">
                        <a:pos x="77" y="102"/>
                      </a:cxn>
                      <a:cxn ang="0">
                        <a:pos x="112" y="0"/>
                      </a:cxn>
                      <a:cxn ang="0">
                        <a:pos x="145" y="0"/>
                      </a:cxn>
                      <a:cxn ang="0">
                        <a:pos x="83" y="161"/>
                      </a:cxn>
                    </a:cxnLst>
                    <a:rect l="0" t="0" r="r" b="b"/>
                    <a:pathLst>
                      <a:path w="145" h="212">
                        <a:moveTo>
                          <a:pt x="83" y="161"/>
                        </a:moveTo>
                        <a:cubicBezTo>
                          <a:pt x="76" y="179"/>
                          <a:pt x="68" y="192"/>
                          <a:pt x="59" y="200"/>
                        </a:cubicBezTo>
                        <a:cubicBezTo>
                          <a:pt x="49" y="208"/>
                          <a:pt x="38" y="212"/>
                          <a:pt x="26" y="212"/>
                        </a:cubicBezTo>
                        <a:cubicBezTo>
                          <a:pt x="23" y="212"/>
                          <a:pt x="20" y="212"/>
                          <a:pt x="16" y="211"/>
                        </a:cubicBezTo>
                        <a:cubicBezTo>
                          <a:pt x="12" y="211"/>
                          <a:pt x="9" y="210"/>
                          <a:pt x="6" y="209"/>
                        </a:cubicBezTo>
                        <a:cubicBezTo>
                          <a:pt x="6" y="182"/>
                          <a:pt x="6" y="182"/>
                          <a:pt x="6" y="182"/>
                        </a:cubicBezTo>
                        <a:cubicBezTo>
                          <a:pt x="8" y="183"/>
                          <a:pt x="11" y="184"/>
                          <a:pt x="14" y="184"/>
                        </a:cubicBezTo>
                        <a:cubicBezTo>
                          <a:pt x="17" y="185"/>
                          <a:pt x="20" y="185"/>
                          <a:pt x="22" y="185"/>
                        </a:cubicBezTo>
                        <a:cubicBezTo>
                          <a:pt x="27" y="185"/>
                          <a:pt x="32" y="184"/>
                          <a:pt x="36" y="181"/>
                        </a:cubicBezTo>
                        <a:cubicBezTo>
                          <a:pt x="41" y="178"/>
                          <a:pt x="45" y="174"/>
                          <a:pt x="47" y="167"/>
                        </a:cubicBezTo>
                        <a:cubicBezTo>
                          <a:pt x="57" y="144"/>
                          <a:pt x="57" y="144"/>
                          <a:pt x="57" y="144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70" y="102"/>
                          <a:pt x="70" y="102"/>
                          <a:pt x="70" y="102"/>
                        </a:cubicBezTo>
                        <a:cubicBezTo>
                          <a:pt x="71" y="104"/>
                          <a:pt x="71" y="106"/>
                          <a:pt x="72" y="109"/>
                        </a:cubicBezTo>
                        <a:cubicBezTo>
                          <a:pt x="72" y="112"/>
                          <a:pt x="73" y="114"/>
                          <a:pt x="73" y="115"/>
                        </a:cubicBezTo>
                        <a:cubicBezTo>
                          <a:pt x="74" y="115"/>
                          <a:pt x="74" y="115"/>
                          <a:pt x="74" y="115"/>
                        </a:cubicBezTo>
                        <a:cubicBezTo>
                          <a:pt x="74" y="114"/>
                          <a:pt x="75" y="112"/>
                          <a:pt x="75" y="109"/>
                        </a:cubicBezTo>
                        <a:cubicBezTo>
                          <a:pt x="76" y="107"/>
                          <a:pt x="76" y="104"/>
                          <a:pt x="77" y="102"/>
                        </a:cubicBezTo>
                        <a:cubicBezTo>
                          <a:pt x="112" y="0"/>
                          <a:pt x="112" y="0"/>
                          <a:pt x="112" y="0"/>
                        </a:cubicBezTo>
                        <a:cubicBezTo>
                          <a:pt x="145" y="0"/>
                          <a:pt x="145" y="0"/>
                          <a:pt x="145" y="0"/>
                        </a:cubicBezTo>
                        <a:lnTo>
                          <a:pt x="83" y="16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0" name="Freeform 34"/>
                  <p:cNvSpPr>
                    <a:spLocks noEditPoints="1"/>
                  </p:cNvSpPr>
                  <p:nvPr/>
                </p:nvSpPr>
                <p:spPr bwMode="black">
                  <a:xfrm>
                    <a:off x="5442137" y="5575584"/>
                    <a:ext cx="196065" cy="138767"/>
                  </a:xfrm>
                  <a:custGeom>
                    <a:avLst/>
                    <a:gdLst/>
                    <a:ahLst/>
                    <a:cxnLst>
                      <a:cxn ang="0">
                        <a:pos x="213" y="74"/>
                      </a:cxn>
                      <a:cxn ang="0">
                        <a:pos x="208" y="106"/>
                      </a:cxn>
                      <a:cxn ang="0">
                        <a:pos x="194" y="130"/>
                      </a:cxn>
                      <a:cxn ang="0">
                        <a:pos x="171" y="145"/>
                      </a:cxn>
                      <a:cxn ang="0">
                        <a:pos x="140" y="151"/>
                      </a:cxn>
                      <a:cxn ang="0">
                        <a:pos x="112" y="146"/>
                      </a:cxn>
                      <a:cxn ang="0">
                        <a:pos x="90" y="133"/>
                      </a:cxn>
                      <a:cxn ang="0">
                        <a:pos x="76" y="112"/>
                      </a:cxn>
                      <a:cxn ang="0">
                        <a:pos x="70" y="85"/>
                      </a:cxn>
                      <a:cxn ang="0">
                        <a:pos x="32" y="85"/>
                      </a:cxn>
                      <a:cxn ang="0">
                        <a:pos x="32" y="147"/>
                      </a:cxn>
                      <a:cxn ang="0">
                        <a:pos x="0" y="147"/>
                      </a:cxn>
                      <a:cxn ang="0">
                        <a:pos x="0" y="3"/>
                      </a:cxn>
                      <a:cxn ang="0">
                        <a:pos x="32" y="3"/>
                      </a:cxn>
                      <a:cxn ang="0">
                        <a:pos x="32" y="59"/>
                      </a:cxn>
                      <a:cxn ang="0">
                        <a:pos x="71" y="59"/>
                      </a:cxn>
                      <a:cxn ang="0">
                        <a:pos x="79" y="33"/>
                      </a:cxn>
                      <a:cxn ang="0">
                        <a:pos x="95" y="15"/>
                      </a:cxn>
                      <a:cxn ang="0">
                        <a:pos x="117" y="4"/>
                      </a:cxn>
                      <a:cxn ang="0">
                        <a:pos x="144" y="0"/>
                      </a:cxn>
                      <a:cxn ang="0">
                        <a:pos x="174" y="5"/>
                      </a:cxn>
                      <a:cxn ang="0">
                        <a:pos x="196" y="20"/>
                      </a:cxn>
                      <a:cxn ang="0">
                        <a:pos x="209" y="44"/>
                      </a:cxn>
                      <a:cxn ang="0">
                        <a:pos x="213" y="74"/>
                      </a:cxn>
                      <a:cxn ang="0">
                        <a:pos x="179" y="75"/>
                      </a:cxn>
                      <a:cxn ang="0">
                        <a:pos x="170" y="39"/>
                      </a:cxn>
                      <a:cxn ang="0">
                        <a:pos x="142" y="26"/>
                      </a:cxn>
                      <a:cxn ang="0">
                        <a:pos x="126" y="29"/>
                      </a:cxn>
                      <a:cxn ang="0">
                        <a:pos x="114" y="38"/>
                      </a:cxn>
                      <a:cxn ang="0">
                        <a:pos x="106" y="54"/>
                      </a:cxn>
                      <a:cxn ang="0">
                        <a:pos x="103" y="76"/>
                      </a:cxn>
                      <a:cxn ang="0">
                        <a:pos x="106" y="97"/>
                      </a:cxn>
                      <a:cxn ang="0">
                        <a:pos x="114" y="112"/>
                      </a:cxn>
                      <a:cxn ang="0">
                        <a:pos x="126" y="121"/>
                      </a:cxn>
                      <a:cxn ang="0">
                        <a:pos x="142" y="124"/>
                      </a:cxn>
                      <a:cxn ang="0">
                        <a:pos x="170" y="112"/>
                      </a:cxn>
                      <a:cxn ang="0">
                        <a:pos x="179" y="75"/>
                      </a:cxn>
                    </a:cxnLst>
                    <a:rect l="0" t="0" r="r" b="b"/>
                    <a:pathLst>
                      <a:path w="213" h="151">
                        <a:moveTo>
                          <a:pt x="213" y="74"/>
                        </a:moveTo>
                        <a:cubicBezTo>
                          <a:pt x="213" y="86"/>
                          <a:pt x="211" y="96"/>
                          <a:pt x="208" y="106"/>
                        </a:cubicBezTo>
                        <a:cubicBezTo>
                          <a:pt x="205" y="115"/>
                          <a:pt x="200" y="124"/>
                          <a:pt x="194" y="130"/>
                        </a:cubicBezTo>
                        <a:cubicBezTo>
                          <a:pt x="187" y="137"/>
                          <a:pt x="180" y="142"/>
                          <a:pt x="171" y="145"/>
                        </a:cubicBezTo>
                        <a:cubicBezTo>
                          <a:pt x="162" y="149"/>
                          <a:pt x="151" y="151"/>
                          <a:pt x="140" y="151"/>
                        </a:cubicBezTo>
                        <a:cubicBezTo>
                          <a:pt x="130" y="151"/>
                          <a:pt x="120" y="149"/>
                          <a:pt x="112" y="146"/>
                        </a:cubicBezTo>
                        <a:cubicBezTo>
                          <a:pt x="103" y="143"/>
                          <a:pt x="96" y="139"/>
                          <a:pt x="90" y="133"/>
                        </a:cubicBezTo>
                        <a:cubicBezTo>
                          <a:pt x="84" y="127"/>
                          <a:pt x="80" y="121"/>
                          <a:pt x="76" y="112"/>
                        </a:cubicBezTo>
                        <a:cubicBezTo>
                          <a:pt x="73" y="104"/>
                          <a:pt x="71" y="95"/>
                          <a:pt x="70" y="85"/>
                        </a:cubicBezTo>
                        <a:cubicBezTo>
                          <a:pt x="32" y="85"/>
                          <a:pt x="32" y="85"/>
                          <a:pt x="32" y="85"/>
                        </a:cubicBezTo>
                        <a:cubicBezTo>
                          <a:pt x="32" y="147"/>
                          <a:pt x="32" y="147"/>
                          <a:pt x="32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59"/>
                          <a:pt x="32" y="59"/>
                          <a:pt x="32" y="59"/>
                        </a:cubicBezTo>
                        <a:cubicBezTo>
                          <a:pt x="71" y="59"/>
                          <a:pt x="71" y="59"/>
                          <a:pt x="71" y="59"/>
                        </a:cubicBezTo>
                        <a:cubicBezTo>
                          <a:pt x="72" y="49"/>
                          <a:pt x="75" y="41"/>
                          <a:pt x="79" y="33"/>
                        </a:cubicBezTo>
                        <a:cubicBezTo>
                          <a:pt x="83" y="26"/>
                          <a:pt x="89" y="20"/>
                          <a:pt x="95" y="15"/>
                        </a:cubicBezTo>
                        <a:cubicBezTo>
                          <a:pt x="101" y="10"/>
                          <a:pt x="108" y="6"/>
                          <a:pt x="117" y="4"/>
                        </a:cubicBezTo>
                        <a:cubicBezTo>
                          <a:pt x="125" y="1"/>
                          <a:pt x="134" y="0"/>
                          <a:pt x="144" y="0"/>
                        </a:cubicBezTo>
                        <a:cubicBezTo>
                          <a:pt x="155" y="0"/>
                          <a:pt x="165" y="2"/>
                          <a:pt x="174" y="5"/>
                        </a:cubicBezTo>
                        <a:cubicBezTo>
                          <a:pt x="183" y="9"/>
                          <a:pt x="190" y="14"/>
                          <a:pt x="196" y="20"/>
                        </a:cubicBezTo>
                        <a:cubicBezTo>
                          <a:pt x="202" y="27"/>
                          <a:pt x="206" y="35"/>
                          <a:pt x="209" y="44"/>
                        </a:cubicBezTo>
                        <a:cubicBezTo>
                          <a:pt x="212" y="53"/>
                          <a:pt x="213" y="63"/>
                          <a:pt x="213" y="74"/>
                        </a:cubicBezTo>
                        <a:close/>
                        <a:moveTo>
                          <a:pt x="179" y="75"/>
                        </a:moveTo>
                        <a:cubicBezTo>
                          <a:pt x="179" y="59"/>
                          <a:pt x="176" y="47"/>
                          <a:pt x="170" y="39"/>
                        </a:cubicBezTo>
                        <a:cubicBezTo>
                          <a:pt x="164" y="30"/>
                          <a:pt x="154" y="26"/>
                          <a:pt x="142" y="26"/>
                        </a:cubicBezTo>
                        <a:cubicBezTo>
                          <a:pt x="136" y="26"/>
                          <a:pt x="131" y="27"/>
                          <a:pt x="126" y="29"/>
                        </a:cubicBezTo>
                        <a:cubicBezTo>
                          <a:pt x="121" y="31"/>
                          <a:pt x="117" y="34"/>
                          <a:pt x="114" y="38"/>
                        </a:cubicBezTo>
                        <a:cubicBezTo>
                          <a:pt x="110" y="42"/>
                          <a:pt x="108" y="48"/>
                          <a:pt x="106" y="54"/>
                        </a:cubicBezTo>
                        <a:cubicBezTo>
                          <a:pt x="104" y="60"/>
                          <a:pt x="103" y="67"/>
                          <a:pt x="103" y="76"/>
                        </a:cubicBezTo>
                        <a:cubicBezTo>
                          <a:pt x="103" y="84"/>
                          <a:pt x="104" y="91"/>
                          <a:pt x="106" y="97"/>
                        </a:cubicBezTo>
                        <a:cubicBezTo>
                          <a:pt x="108" y="103"/>
                          <a:pt x="110" y="108"/>
                          <a:pt x="114" y="112"/>
                        </a:cubicBezTo>
                        <a:cubicBezTo>
                          <a:pt x="117" y="116"/>
                          <a:pt x="121" y="119"/>
                          <a:pt x="126" y="121"/>
                        </a:cubicBezTo>
                        <a:cubicBezTo>
                          <a:pt x="131" y="123"/>
                          <a:pt x="136" y="124"/>
                          <a:pt x="142" y="124"/>
                        </a:cubicBezTo>
                        <a:cubicBezTo>
                          <a:pt x="155" y="124"/>
                          <a:pt x="164" y="120"/>
                          <a:pt x="170" y="112"/>
                        </a:cubicBezTo>
                        <a:cubicBezTo>
                          <a:pt x="176" y="103"/>
                          <a:pt x="179" y="91"/>
                          <a:pt x="179" y="7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4" name="Group 93"/>
                <p:cNvGrpSpPr/>
                <p:nvPr/>
              </p:nvGrpSpPr>
              <p:grpSpPr bwMode="black">
                <a:xfrm>
                  <a:off x="6830647" y="4234091"/>
                  <a:ext cx="1055000" cy="158656"/>
                  <a:chOff x="6018781" y="5575586"/>
                  <a:chExt cx="1059017" cy="164779"/>
                </a:xfrm>
                <a:grpFill/>
                <a:effectLst/>
              </p:grpSpPr>
              <p:sp>
                <p:nvSpPr>
                  <p:cNvPr id="288" name="Freeform 17"/>
                  <p:cNvSpPr>
                    <a:spLocks noEditPoints="1"/>
                  </p:cNvSpPr>
                  <p:nvPr/>
                </p:nvSpPr>
                <p:spPr bwMode="black">
                  <a:xfrm>
                    <a:off x="6018781" y="5584901"/>
                    <a:ext cx="128804" cy="152573"/>
                  </a:xfrm>
                  <a:custGeom>
                    <a:avLst/>
                    <a:gdLst/>
                    <a:ahLst/>
                    <a:cxnLst>
                      <a:cxn ang="0">
                        <a:pos x="170" y="98"/>
                      </a:cxn>
                      <a:cxn ang="0">
                        <a:pos x="162" y="140"/>
                      </a:cxn>
                      <a:cxn ang="0">
                        <a:pos x="140" y="173"/>
                      </a:cxn>
                      <a:cxn ang="0">
                        <a:pos x="105" y="194"/>
                      </a:cxn>
                      <a:cxn ang="0">
                        <a:pos x="60" y="201"/>
                      </a:cxn>
                      <a:cxn ang="0">
                        <a:pos x="0" y="201"/>
                      </a:cxn>
                      <a:cxn ang="0">
                        <a:pos x="0" y="0"/>
                      </a:cxn>
                      <a:cxn ang="0">
                        <a:pos x="62" y="0"/>
                      </a:cxn>
                      <a:cxn ang="0">
                        <a:pos x="143" y="25"/>
                      </a:cxn>
                      <a:cxn ang="0">
                        <a:pos x="170" y="98"/>
                      </a:cxn>
                      <a:cxn ang="0">
                        <a:pos x="134" y="98"/>
                      </a:cxn>
                      <a:cxn ang="0">
                        <a:pos x="129" y="69"/>
                      </a:cxn>
                      <a:cxn ang="0">
                        <a:pos x="115" y="47"/>
                      </a:cxn>
                      <a:cxn ang="0">
                        <a:pos x="92" y="33"/>
                      </a:cxn>
                      <a:cxn ang="0">
                        <a:pos x="61" y="29"/>
                      </a:cxn>
                      <a:cxn ang="0">
                        <a:pos x="33" y="29"/>
                      </a:cxn>
                      <a:cxn ang="0">
                        <a:pos x="33" y="172"/>
                      </a:cxn>
                      <a:cxn ang="0">
                        <a:pos x="60" y="172"/>
                      </a:cxn>
                      <a:cxn ang="0">
                        <a:pos x="92" y="167"/>
                      </a:cxn>
                      <a:cxn ang="0">
                        <a:pos x="115" y="152"/>
                      </a:cxn>
                      <a:cxn ang="0">
                        <a:pos x="129" y="129"/>
                      </a:cxn>
                      <a:cxn ang="0">
                        <a:pos x="134" y="98"/>
                      </a:cxn>
                    </a:cxnLst>
                    <a:rect l="0" t="0" r="r" b="b"/>
                    <a:pathLst>
                      <a:path w="170" h="201">
                        <a:moveTo>
                          <a:pt x="170" y="98"/>
                        </a:moveTo>
                        <a:cubicBezTo>
                          <a:pt x="170" y="113"/>
                          <a:pt x="167" y="128"/>
                          <a:pt x="162" y="140"/>
                        </a:cubicBezTo>
                        <a:cubicBezTo>
                          <a:pt x="157" y="153"/>
                          <a:pt x="149" y="164"/>
                          <a:pt x="140" y="173"/>
                        </a:cubicBezTo>
                        <a:cubicBezTo>
                          <a:pt x="130" y="182"/>
                          <a:pt x="119" y="189"/>
                          <a:pt x="105" y="194"/>
                        </a:cubicBezTo>
                        <a:cubicBezTo>
                          <a:pt x="92" y="199"/>
                          <a:pt x="77" y="201"/>
                          <a:pt x="60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98" y="0"/>
                          <a:pt x="125" y="8"/>
                          <a:pt x="143" y="25"/>
                        </a:cubicBezTo>
                        <a:cubicBezTo>
                          <a:pt x="161" y="41"/>
                          <a:pt x="170" y="66"/>
                          <a:pt x="170" y="98"/>
                        </a:cubicBezTo>
                        <a:close/>
                        <a:moveTo>
                          <a:pt x="134" y="98"/>
                        </a:moveTo>
                        <a:cubicBezTo>
                          <a:pt x="134" y="87"/>
                          <a:pt x="133" y="77"/>
                          <a:pt x="129" y="69"/>
                        </a:cubicBezTo>
                        <a:cubicBezTo>
                          <a:pt x="126" y="60"/>
                          <a:pt x="122" y="53"/>
                          <a:pt x="115" y="47"/>
                        </a:cubicBezTo>
                        <a:cubicBezTo>
                          <a:pt x="109" y="41"/>
                          <a:pt x="101" y="36"/>
                          <a:pt x="92" y="33"/>
                        </a:cubicBezTo>
                        <a:cubicBezTo>
                          <a:pt x="83" y="30"/>
                          <a:pt x="72" y="29"/>
                          <a:pt x="61" y="29"/>
                        </a:cubicBezTo>
                        <a:cubicBezTo>
                          <a:pt x="33" y="29"/>
                          <a:pt x="33" y="29"/>
                          <a:pt x="33" y="29"/>
                        </a:cubicBezTo>
                        <a:cubicBezTo>
                          <a:pt x="33" y="172"/>
                          <a:pt x="33" y="172"/>
                          <a:pt x="33" y="172"/>
                        </a:cubicBezTo>
                        <a:cubicBezTo>
                          <a:pt x="60" y="172"/>
                          <a:pt x="60" y="172"/>
                          <a:pt x="60" y="172"/>
                        </a:cubicBezTo>
                        <a:cubicBezTo>
                          <a:pt x="72" y="172"/>
                          <a:pt x="83" y="171"/>
                          <a:pt x="92" y="167"/>
                        </a:cubicBezTo>
                        <a:cubicBezTo>
                          <a:pt x="101" y="164"/>
                          <a:pt x="109" y="159"/>
                          <a:pt x="115" y="152"/>
                        </a:cubicBezTo>
                        <a:cubicBezTo>
                          <a:pt x="121" y="146"/>
                          <a:pt x="126" y="138"/>
                          <a:pt x="129" y="129"/>
                        </a:cubicBezTo>
                        <a:cubicBezTo>
                          <a:pt x="133" y="120"/>
                          <a:pt x="134" y="110"/>
                          <a:pt x="134" y="9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Freeform 18"/>
                  <p:cNvSpPr>
                    <a:spLocks noEditPoints="1"/>
                  </p:cNvSpPr>
                  <p:nvPr/>
                </p:nvSpPr>
                <p:spPr bwMode="black">
                  <a:xfrm>
                    <a:off x="6159148" y="5625694"/>
                    <a:ext cx="91865" cy="114671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3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0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1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0" y="25"/>
                          <a:pt x="62" y="25"/>
                        </a:cubicBezTo>
                        <a:cubicBezTo>
                          <a:pt x="53" y="25"/>
                          <a:pt x="44" y="27"/>
                          <a:pt x="36" y="30"/>
                        </a:cubicBezTo>
                        <a:cubicBezTo>
                          <a:pt x="28" y="32"/>
                          <a:pt x="20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6" y="7"/>
                          <a:pt x="31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1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7"/>
                          <a:pt x="32" y="110"/>
                          <a:pt x="33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0" name="Freeform 19"/>
                  <p:cNvSpPr>
                    <a:spLocks/>
                  </p:cNvSpPr>
                  <p:nvPr/>
                </p:nvSpPr>
                <p:spPr bwMode="black">
                  <a:xfrm>
                    <a:off x="6274461" y="5625694"/>
                    <a:ext cx="96362" cy="111780"/>
                  </a:xfrm>
                  <a:custGeom>
                    <a:avLst/>
                    <a:gdLst/>
                    <a:ahLst/>
                    <a:cxnLst>
                      <a:cxn ang="0">
                        <a:pos x="95" y="147"/>
                      </a:cxn>
                      <a:cxn ang="0">
                        <a:pos x="95" y="66"/>
                      </a:cxn>
                      <a:cxn ang="0">
                        <a:pos x="88" y="36"/>
                      </a:cxn>
                      <a:cxn ang="0">
                        <a:pos x="66" y="26"/>
                      </a:cxn>
                      <a:cxn ang="0">
                        <a:pos x="53" y="29"/>
                      </a:cxn>
                      <a:cxn ang="0">
                        <a:pos x="42" y="37"/>
                      </a:cxn>
                      <a:cxn ang="0">
                        <a:pos x="35" y="50"/>
                      </a:cxn>
                      <a:cxn ang="0">
                        <a:pos x="32" y="65"/>
                      </a:cxn>
                      <a:cxn ang="0">
                        <a:pos x="32" y="147"/>
                      </a:cxn>
                      <a:cxn ang="0">
                        <a:pos x="0" y="147"/>
                      </a:cxn>
                      <a:cxn ang="0">
                        <a:pos x="0" y="3"/>
                      </a:cxn>
                      <a:cxn ang="0">
                        <a:pos x="32" y="3"/>
                      </a:cxn>
                      <a:cxn ang="0">
                        <a:pos x="32" y="26"/>
                      </a:cxn>
                      <a:cxn ang="0">
                        <a:pos x="33" y="26"/>
                      </a:cxn>
                      <a:cxn ang="0">
                        <a:pos x="53" y="6"/>
                      </a:cxn>
                      <a:cxn ang="0">
                        <a:pos x="79" y="0"/>
                      </a:cxn>
                      <a:cxn ang="0">
                        <a:pos x="115" y="14"/>
                      </a:cxn>
                      <a:cxn ang="0">
                        <a:pos x="127" y="59"/>
                      </a:cxn>
                      <a:cxn ang="0">
                        <a:pos x="127" y="147"/>
                      </a:cxn>
                      <a:cxn ang="0">
                        <a:pos x="95" y="147"/>
                      </a:cxn>
                    </a:cxnLst>
                    <a:rect l="0" t="0" r="r" b="b"/>
                    <a:pathLst>
                      <a:path w="127" h="147">
                        <a:moveTo>
                          <a:pt x="95" y="147"/>
                        </a:move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53"/>
                          <a:pt x="93" y="43"/>
                          <a:pt x="88" y="36"/>
                        </a:cubicBezTo>
                        <a:cubicBezTo>
                          <a:pt x="84" y="30"/>
                          <a:pt x="76" y="26"/>
                          <a:pt x="66" y="26"/>
                        </a:cubicBezTo>
                        <a:cubicBezTo>
                          <a:pt x="61" y="26"/>
                          <a:pt x="57" y="27"/>
                          <a:pt x="53" y="29"/>
                        </a:cubicBezTo>
                        <a:cubicBezTo>
                          <a:pt x="49" y="31"/>
                          <a:pt x="45" y="34"/>
                          <a:pt x="42" y="37"/>
                        </a:cubicBezTo>
                        <a:cubicBezTo>
                          <a:pt x="39" y="41"/>
                          <a:pt x="36" y="45"/>
                          <a:pt x="35" y="50"/>
                        </a:cubicBezTo>
                        <a:cubicBezTo>
                          <a:pt x="33" y="54"/>
                          <a:pt x="32" y="60"/>
                          <a:pt x="32" y="65"/>
                        </a:cubicBezTo>
                        <a:cubicBezTo>
                          <a:pt x="32" y="147"/>
                          <a:pt x="32" y="147"/>
                          <a:pt x="32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9" y="17"/>
                          <a:pt x="45" y="10"/>
                          <a:pt x="53" y="6"/>
                        </a:cubicBezTo>
                        <a:cubicBezTo>
                          <a:pt x="61" y="2"/>
                          <a:pt x="70" y="0"/>
                          <a:pt x="79" y="0"/>
                        </a:cubicBezTo>
                        <a:cubicBezTo>
                          <a:pt x="95" y="0"/>
                          <a:pt x="106" y="5"/>
                          <a:pt x="115" y="14"/>
                        </a:cubicBezTo>
                        <a:cubicBezTo>
                          <a:pt x="123" y="24"/>
                          <a:pt x="127" y="39"/>
                          <a:pt x="127" y="59"/>
                        </a:cubicBezTo>
                        <a:cubicBezTo>
                          <a:pt x="127" y="147"/>
                          <a:pt x="127" y="147"/>
                          <a:pt x="127" y="147"/>
                        </a:cubicBezTo>
                        <a:lnTo>
                          <a:pt x="95" y="1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" name="Freeform 20"/>
                  <p:cNvSpPr>
                    <a:spLocks/>
                  </p:cNvSpPr>
                  <p:nvPr/>
                </p:nvSpPr>
                <p:spPr bwMode="black">
                  <a:xfrm>
                    <a:off x="6397483" y="5575586"/>
                    <a:ext cx="99895" cy="161888"/>
                  </a:xfrm>
                  <a:custGeom>
                    <a:avLst/>
                    <a:gdLst/>
                    <a:ahLst/>
                    <a:cxnLst>
                      <a:cxn ang="0">
                        <a:pos x="210" y="504"/>
                      </a:cxn>
                      <a:cxn ang="0">
                        <a:pos x="77" y="341"/>
                      </a:cxn>
                      <a:cxn ang="0">
                        <a:pos x="75" y="341"/>
                      </a:cxn>
                      <a:cxn ang="0">
                        <a:pos x="75" y="504"/>
                      </a:cxn>
                      <a:cxn ang="0">
                        <a:pos x="0" y="504"/>
                      </a:cxn>
                      <a:cxn ang="0">
                        <a:pos x="0" y="0"/>
                      </a:cxn>
                      <a:cxn ang="0">
                        <a:pos x="75" y="0"/>
                      </a:cxn>
                      <a:cxn ang="0">
                        <a:pos x="75" y="319"/>
                      </a:cxn>
                      <a:cxn ang="0">
                        <a:pos x="77" y="319"/>
                      </a:cxn>
                      <a:cxn ang="0">
                        <a:pos x="203" y="163"/>
                      </a:cxn>
                      <a:cxn ang="0">
                        <a:pos x="302" y="163"/>
                      </a:cxn>
                      <a:cxn ang="0">
                        <a:pos x="155" y="326"/>
                      </a:cxn>
                      <a:cxn ang="0">
                        <a:pos x="311" y="504"/>
                      </a:cxn>
                      <a:cxn ang="0">
                        <a:pos x="210" y="504"/>
                      </a:cxn>
                    </a:cxnLst>
                    <a:rect l="0" t="0" r="r" b="b"/>
                    <a:pathLst>
                      <a:path w="311" h="504">
                        <a:moveTo>
                          <a:pt x="210" y="504"/>
                        </a:moveTo>
                        <a:lnTo>
                          <a:pt x="77" y="341"/>
                        </a:lnTo>
                        <a:lnTo>
                          <a:pt x="75" y="341"/>
                        </a:lnTo>
                        <a:lnTo>
                          <a:pt x="75" y="504"/>
                        </a:ln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75" y="0"/>
                        </a:lnTo>
                        <a:lnTo>
                          <a:pt x="75" y="319"/>
                        </a:lnTo>
                        <a:lnTo>
                          <a:pt x="77" y="319"/>
                        </a:lnTo>
                        <a:lnTo>
                          <a:pt x="203" y="163"/>
                        </a:lnTo>
                        <a:lnTo>
                          <a:pt x="302" y="163"/>
                        </a:lnTo>
                        <a:lnTo>
                          <a:pt x="155" y="326"/>
                        </a:lnTo>
                        <a:lnTo>
                          <a:pt x="311" y="504"/>
                        </a:lnTo>
                        <a:lnTo>
                          <a:pt x="210" y="50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" name="Freeform 21"/>
                  <p:cNvSpPr>
                    <a:spLocks/>
                  </p:cNvSpPr>
                  <p:nvPr/>
                </p:nvSpPr>
                <p:spPr bwMode="black">
                  <a:xfrm>
                    <a:off x="6561298" y="5627943"/>
                    <a:ext cx="97004" cy="112422"/>
                  </a:xfrm>
                  <a:custGeom>
                    <a:avLst/>
                    <a:gdLst/>
                    <a:ahLst/>
                    <a:cxnLst>
                      <a:cxn ang="0">
                        <a:pos x="95" y="144"/>
                      </a:cxn>
                      <a:cxn ang="0">
                        <a:pos x="95" y="123"/>
                      </a:cxn>
                      <a:cxn ang="0">
                        <a:pos x="95" y="123"/>
                      </a:cxn>
                      <a:cxn ang="0">
                        <a:pos x="87" y="132"/>
                      </a:cxn>
                      <a:cxn ang="0">
                        <a:pos x="78" y="140"/>
                      </a:cxn>
                      <a:cxn ang="0">
                        <a:pos x="66" y="146"/>
                      </a:cxn>
                      <a:cxn ang="0">
                        <a:pos x="51" y="148"/>
                      </a:cxn>
                      <a:cxn ang="0">
                        <a:pos x="13" y="133"/>
                      </a:cxn>
                      <a:cxn ang="0">
                        <a:pos x="0" y="88"/>
                      </a:cxn>
                      <a:cxn ang="0">
                        <a:pos x="0" y="0"/>
                      </a:cxn>
                      <a:cxn ang="0">
                        <a:pos x="33" y="0"/>
                      </a:cxn>
                      <a:cxn ang="0">
                        <a:pos x="33" y="83"/>
                      </a:cxn>
                      <a:cxn ang="0">
                        <a:pos x="35" y="101"/>
                      </a:cxn>
                      <a:cxn ang="0">
                        <a:pos x="41" y="113"/>
                      </a:cxn>
                      <a:cxn ang="0">
                        <a:pos x="50" y="119"/>
                      </a:cxn>
                      <a:cxn ang="0">
                        <a:pos x="63" y="121"/>
                      </a:cxn>
                      <a:cxn ang="0">
                        <a:pos x="75" y="119"/>
                      </a:cxn>
                      <a:cxn ang="0">
                        <a:pos x="86" y="111"/>
                      </a:cxn>
                      <a:cxn ang="0">
                        <a:pos x="93" y="99"/>
                      </a:cxn>
                      <a:cxn ang="0">
                        <a:pos x="95" y="83"/>
                      </a:cxn>
                      <a:cxn ang="0">
                        <a:pos x="95" y="0"/>
                      </a:cxn>
                      <a:cxn ang="0">
                        <a:pos x="128" y="0"/>
                      </a:cxn>
                      <a:cxn ang="0">
                        <a:pos x="128" y="144"/>
                      </a:cxn>
                      <a:cxn ang="0">
                        <a:pos x="95" y="144"/>
                      </a:cxn>
                    </a:cxnLst>
                    <a:rect l="0" t="0" r="r" b="b"/>
                    <a:pathLst>
                      <a:path w="128" h="148">
                        <a:moveTo>
                          <a:pt x="95" y="144"/>
                        </a:move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3" y="126"/>
                          <a:pt x="90" y="129"/>
                          <a:pt x="87" y="132"/>
                        </a:cubicBezTo>
                        <a:cubicBezTo>
                          <a:pt x="85" y="135"/>
                          <a:pt x="81" y="138"/>
                          <a:pt x="78" y="140"/>
                        </a:cubicBezTo>
                        <a:cubicBezTo>
                          <a:pt x="74" y="143"/>
                          <a:pt x="70" y="144"/>
                          <a:pt x="66" y="146"/>
                        </a:cubicBezTo>
                        <a:cubicBezTo>
                          <a:pt x="61" y="147"/>
                          <a:pt x="56" y="148"/>
                          <a:pt x="51" y="148"/>
                        </a:cubicBezTo>
                        <a:cubicBezTo>
                          <a:pt x="35" y="148"/>
                          <a:pt x="22" y="143"/>
                          <a:pt x="13" y="133"/>
                        </a:cubicBezTo>
                        <a:cubicBezTo>
                          <a:pt x="4" y="122"/>
                          <a:pt x="0" y="107"/>
                          <a:pt x="0" y="88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3" y="83"/>
                          <a:pt x="33" y="83"/>
                          <a:pt x="33" y="83"/>
                        </a:cubicBezTo>
                        <a:cubicBezTo>
                          <a:pt x="33" y="90"/>
                          <a:pt x="33" y="96"/>
                          <a:pt x="35" y="101"/>
                        </a:cubicBezTo>
                        <a:cubicBezTo>
                          <a:pt x="36" y="106"/>
                          <a:pt x="38" y="110"/>
                          <a:pt x="41" y="113"/>
                        </a:cubicBezTo>
                        <a:cubicBezTo>
                          <a:pt x="44" y="116"/>
                          <a:pt x="47" y="118"/>
                          <a:pt x="50" y="119"/>
                        </a:cubicBezTo>
                        <a:cubicBezTo>
                          <a:pt x="54" y="120"/>
                          <a:pt x="58" y="121"/>
                          <a:pt x="63" y="121"/>
                        </a:cubicBezTo>
                        <a:cubicBezTo>
                          <a:pt x="67" y="121"/>
                          <a:pt x="71" y="120"/>
                          <a:pt x="75" y="119"/>
                        </a:cubicBezTo>
                        <a:cubicBezTo>
                          <a:pt x="79" y="117"/>
                          <a:pt x="83" y="115"/>
                          <a:pt x="86" y="111"/>
                        </a:cubicBezTo>
                        <a:cubicBezTo>
                          <a:pt x="89" y="108"/>
                          <a:pt x="91" y="104"/>
                          <a:pt x="93" y="99"/>
                        </a:cubicBezTo>
                        <a:cubicBezTo>
                          <a:pt x="94" y="95"/>
                          <a:pt x="95" y="89"/>
                          <a:pt x="95" y="83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128" y="0"/>
                          <a:pt x="128" y="0"/>
                          <a:pt x="128" y="0"/>
                        </a:cubicBezTo>
                        <a:cubicBezTo>
                          <a:pt x="128" y="144"/>
                          <a:pt x="128" y="144"/>
                          <a:pt x="128" y="144"/>
                        </a:cubicBezTo>
                        <a:lnTo>
                          <a:pt x="95" y="1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3" name="Freeform 22"/>
                  <p:cNvSpPr>
                    <a:spLocks/>
                  </p:cNvSpPr>
                  <p:nvPr/>
                </p:nvSpPr>
                <p:spPr bwMode="black">
                  <a:xfrm>
                    <a:off x="6727362" y="5584901"/>
                    <a:ext cx="207821" cy="152573"/>
                  </a:xfrm>
                  <a:custGeom>
                    <a:avLst/>
                    <a:gdLst/>
                    <a:ahLst/>
                    <a:cxnLst>
                      <a:cxn ang="0">
                        <a:pos x="219" y="201"/>
                      </a:cxn>
                      <a:cxn ang="0">
                        <a:pos x="179" y="201"/>
                      </a:cxn>
                      <a:cxn ang="0">
                        <a:pos x="142" y="61"/>
                      </a:cxn>
                      <a:cxn ang="0">
                        <a:pos x="140" y="56"/>
                      </a:cxn>
                      <a:cxn ang="0">
                        <a:pos x="140" y="50"/>
                      </a:cxn>
                      <a:cxn ang="0">
                        <a:pos x="139" y="45"/>
                      </a:cxn>
                      <a:cxn ang="0">
                        <a:pos x="138" y="39"/>
                      </a:cxn>
                      <a:cxn ang="0">
                        <a:pos x="138" y="39"/>
                      </a:cxn>
                      <a:cxn ang="0">
                        <a:pos x="137" y="45"/>
                      </a:cxn>
                      <a:cxn ang="0">
                        <a:pos x="136" y="50"/>
                      </a:cxn>
                      <a:cxn ang="0">
                        <a:pos x="135" y="56"/>
                      </a:cxn>
                      <a:cxn ang="0">
                        <a:pos x="134" y="61"/>
                      </a:cxn>
                      <a:cxn ang="0">
                        <a:pos x="97" y="201"/>
                      </a:cxn>
                      <a:cxn ang="0">
                        <a:pos x="57" y="201"/>
                      </a:cxn>
                      <a:cxn ang="0">
                        <a:pos x="0" y="0"/>
                      </a:cxn>
                      <a:cxn ang="0">
                        <a:pos x="37" y="0"/>
                      </a:cxn>
                      <a:cxn ang="0">
                        <a:pos x="74" y="146"/>
                      </a:cxn>
                      <a:cxn ang="0">
                        <a:pos x="75" y="151"/>
                      </a:cxn>
                      <a:cxn ang="0">
                        <a:pos x="76" y="157"/>
                      </a:cxn>
                      <a:cxn ang="0">
                        <a:pos x="76" y="162"/>
                      </a:cxn>
                      <a:cxn ang="0">
                        <a:pos x="77" y="167"/>
                      </a:cxn>
                      <a:cxn ang="0">
                        <a:pos x="78" y="167"/>
                      </a:cxn>
                      <a:cxn ang="0">
                        <a:pos x="78" y="163"/>
                      </a:cxn>
                      <a:cxn ang="0">
                        <a:pos x="79" y="157"/>
                      </a:cxn>
                      <a:cxn ang="0">
                        <a:pos x="80" y="151"/>
                      </a:cxn>
                      <a:cxn ang="0">
                        <a:pos x="81" y="145"/>
                      </a:cxn>
                      <a:cxn ang="0">
                        <a:pos x="122" y="0"/>
                      </a:cxn>
                      <a:cxn ang="0">
                        <a:pos x="158" y="0"/>
                      </a:cxn>
                      <a:cxn ang="0">
                        <a:pos x="196" y="147"/>
                      </a:cxn>
                      <a:cxn ang="0">
                        <a:pos x="198" y="157"/>
                      </a:cxn>
                      <a:cxn ang="0">
                        <a:pos x="199" y="167"/>
                      </a:cxn>
                      <a:cxn ang="0">
                        <a:pos x="200" y="167"/>
                      </a:cxn>
                      <a:cxn ang="0">
                        <a:pos x="200" y="162"/>
                      </a:cxn>
                      <a:cxn ang="0">
                        <a:pos x="201" y="156"/>
                      </a:cxn>
                      <a:cxn ang="0">
                        <a:pos x="202" y="151"/>
                      </a:cxn>
                      <a:cxn ang="0">
                        <a:pos x="203" y="146"/>
                      </a:cxn>
                      <a:cxn ang="0">
                        <a:pos x="239" y="0"/>
                      </a:cxn>
                      <a:cxn ang="0">
                        <a:pos x="274" y="0"/>
                      </a:cxn>
                      <a:cxn ang="0">
                        <a:pos x="219" y="201"/>
                      </a:cxn>
                    </a:cxnLst>
                    <a:rect l="0" t="0" r="r" b="b"/>
                    <a:pathLst>
                      <a:path w="274" h="201">
                        <a:moveTo>
                          <a:pt x="219" y="201"/>
                        </a:moveTo>
                        <a:cubicBezTo>
                          <a:pt x="179" y="201"/>
                          <a:pt x="179" y="201"/>
                          <a:pt x="179" y="201"/>
                        </a:cubicBezTo>
                        <a:cubicBezTo>
                          <a:pt x="142" y="61"/>
                          <a:pt x="142" y="61"/>
                          <a:pt x="142" y="61"/>
                        </a:cubicBezTo>
                        <a:cubicBezTo>
                          <a:pt x="141" y="59"/>
                          <a:pt x="141" y="58"/>
                          <a:pt x="140" y="56"/>
                        </a:cubicBezTo>
                        <a:cubicBezTo>
                          <a:pt x="140" y="54"/>
                          <a:pt x="140" y="52"/>
                          <a:pt x="140" y="50"/>
                        </a:cubicBezTo>
                        <a:cubicBezTo>
                          <a:pt x="139" y="48"/>
                          <a:pt x="139" y="47"/>
                          <a:pt x="139" y="45"/>
                        </a:cubicBezTo>
                        <a:cubicBezTo>
                          <a:pt x="139" y="43"/>
                          <a:pt x="138" y="41"/>
                          <a:pt x="138" y="39"/>
                        </a:cubicBezTo>
                        <a:cubicBezTo>
                          <a:pt x="138" y="39"/>
                          <a:pt x="138" y="39"/>
                          <a:pt x="138" y="39"/>
                        </a:cubicBezTo>
                        <a:cubicBezTo>
                          <a:pt x="138" y="41"/>
                          <a:pt x="137" y="43"/>
                          <a:pt x="137" y="45"/>
                        </a:cubicBezTo>
                        <a:cubicBezTo>
                          <a:pt x="137" y="47"/>
                          <a:pt x="137" y="48"/>
                          <a:pt x="136" y="50"/>
                        </a:cubicBezTo>
                        <a:cubicBezTo>
                          <a:pt x="136" y="52"/>
                          <a:pt x="136" y="54"/>
                          <a:pt x="135" y="56"/>
                        </a:cubicBezTo>
                        <a:cubicBezTo>
                          <a:pt x="135" y="58"/>
                          <a:pt x="135" y="59"/>
                          <a:pt x="134" y="61"/>
                        </a:cubicBezTo>
                        <a:cubicBezTo>
                          <a:pt x="97" y="201"/>
                          <a:pt x="97" y="201"/>
                          <a:pt x="97" y="201"/>
                        </a:cubicBezTo>
                        <a:cubicBezTo>
                          <a:pt x="57" y="201"/>
                          <a:pt x="57" y="201"/>
                          <a:pt x="57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7" y="0"/>
                          <a:pt x="37" y="0"/>
                          <a:pt x="37" y="0"/>
                        </a:cubicBezTo>
                        <a:cubicBezTo>
                          <a:pt x="74" y="146"/>
                          <a:pt x="74" y="146"/>
                          <a:pt x="74" y="146"/>
                        </a:cubicBezTo>
                        <a:cubicBezTo>
                          <a:pt x="74" y="147"/>
                          <a:pt x="75" y="149"/>
                          <a:pt x="75" y="151"/>
                        </a:cubicBezTo>
                        <a:cubicBezTo>
                          <a:pt x="75" y="153"/>
                          <a:pt x="76" y="155"/>
                          <a:pt x="76" y="157"/>
                        </a:cubicBezTo>
                        <a:cubicBezTo>
                          <a:pt x="76" y="159"/>
                          <a:pt x="76" y="161"/>
                          <a:pt x="76" y="162"/>
                        </a:cubicBezTo>
                        <a:cubicBezTo>
                          <a:pt x="77" y="164"/>
                          <a:pt x="77" y="166"/>
                          <a:pt x="77" y="167"/>
                        </a:cubicBezTo>
                        <a:cubicBezTo>
                          <a:pt x="78" y="167"/>
                          <a:pt x="78" y="167"/>
                          <a:pt x="78" y="167"/>
                        </a:cubicBezTo>
                        <a:cubicBezTo>
                          <a:pt x="78" y="166"/>
                          <a:pt x="78" y="164"/>
                          <a:pt x="78" y="163"/>
                        </a:cubicBezTo>
                        <a:cubicBezTo>
                          <a:pt x="78" y="161"/>
                          <a:pt x="79" y="159"/>
                          <a:pt x="79" y="157"/>
                        </a:cubicBezTo>
                        <a:cubicBezTo>
                          <a:pt x="79" y="155"/>
                          <a:pt x="80" y="153"/>
                          <a:pt x="80" y="151"/>
                        </a:cubicBezTo>
                        <a:cubicBezTo>
                          <a:pt x="81" y="149"/>
                          <a:pt x="81" y="147"/>
                          <a:pt x="81" y="145"/>
                        </a:cubicBezTo>
                        <a:cubicBezTo>
                          <a:pt x="122" y="0"/>
                          <a:pt x="122" y="0"/>
                          <a:pt x="122" y="0"/>
                        </a:cubicBezTo>
                        <a:cubicBezTo>
                          <a:pt x="158" y="0"/>
                          <a:pt x="158" y="0"/>
                          <a:pt x="158" y="0"/>
                        </a:cubicBezTo>
                        <a:cubicBezTo>
                          <a:pt x="196" y="147"/>
                          <a:pt x="196" y="147"/>
                          <a:pt x="196" y="147"/>
                        </a:cubicBezTo>
                        <a:cubicBezTo>
                          <a:pt x="197" y="150"/>
                          <a:pt x="198" y="153"/>
                          <a:pt x="198" y="157"/>
                        </a:cubicBezTo>
                        <a:cubicBezTo>
                          <a:pt x="199" y="160"/>
                          <a:pt x="199" y="164"/>
                          <a:pt x="199" y="167"/>
                        </a:cubicBezTo>
                        <a:cubicBezTo>
                          <a:pt x="200" y="167"/>
                          <a:pt x="200" y="167"/>
                          <a:pt x="200" y="167"/>
                        </a:cubicBezTo>
                        <a:cubicBezTo>
                          <a:pt x="200" y="166"/>
                          <a:pt x="200" y="164"/>
                          <a:pt x="200" y="162"/>
                        </a:cubicBezTo>
                        <a:cubicBezTo>
                          <a:pt x="201" y="160"/>
                          <a:pt x="201" y="158"/>
                          <a:pt x="201" y="156"/>
                        </a:cubicBezTo>
                        <a:cubicBezTo>
                          <a:pt x="201" y="155"/>
                          <a:pt x="202" y="153"/>
                          <a:pt x="202" y="151"/>
                        </a:cubicBezTo>
                        <a:cubicBezTo>
                          <a:pt x="202" y="149"/>
                          <a:pt x="202" y="148"/>
                          <a:pt x="203" y="146"/>
                        </a:cubicBezTo>
                        <a:cubicBezTo>
                          <a:pt x="239" y="0"/>
                          <a:pt x="239" y="0"/>
                          <a:pt x="239" y="0"/>
                        </a:cubicBezTo>
                        <a:cubicBezTo>
                          <a:pt x="274" y="0"/>
                          <a:pt x="274" y="0"/>
                          <a:pt x="274" y="0"/>
                        </a:cubicBezTo>
                        <a:lnTo>
                          <a:pt x="219" y="2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Freeform 23"/>
                  <p:cNvSpPr>
                    <a:spLocks noEditPoints="1"/>
                  </p:cNvSpPr>
                  <p:nvPr/>
                </p:nvSpPr>
                <p:spPr bwMode="black">
                  <a:xfrm>
                    <a:off x="6934540" y="5625694"/>
                    <a:ext cx="99253" cy="114671"/>
                  </a:xfrm>
                  <a:custGeom>
                    <a:avLst/>
                    <a:gdLst/>
                    <a:ahLst/>
                    <a:cxnLst>
                      <a:cxn ang="0">
                        <a:pos x="33" y="85"/>
                      </a:cxn>
                      <a:cxn ang="0">
                        <a:pos x="45" y="115"/>
                      </a:cxn>
                      <a:cxn ang="0">
                        <a:pos x="77" y="125"/>
                      </a:cxn>
                      <a:cxn ang="0">
                        <a:pos x="100" y="121"/>
                      </a:cxn>
                      <a:cxn ang="0">
                        <a:pos x="120" y="111"/>
                      </a:cxn>
                      <a:cxn ang="0">
                        <a:pos x="120" y="139"/>
                      </a:cxn>
                      <a:cxn ang="0">
                        <a:pos x="112" y="143"/>
                      </a:cxn>
                      <a:cxn ang="0">
                        <a:pos x="101" y="146"/>
                      </a:cxn>
                      <a:cxn ang="0">
                        <a:pos x="86" y="149"/>
                      </a:cxn>
                      <a:cxn ang="0">
                        <a:pos x="69" y="151"/>
                      </a:cxn>
                      <a:cxn ang="0">
                        <a:pos x="40" y="146"/>
                      </a:cxn>
                      <a:cxn ang="0">
                        <a:pos x="18" y="132"/>
                      </a:cxn>
                      <a:cxn ang="0">
                        <a:pos x="5" y="108"/>
                      </a:cxn>
                      <a:cxn ang="0">
                        <a:pos x="0" y="77"/>
                      </a:cxn>
                      <a:cxn ang="0">
                        <a:pos x="6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8" y="0"/>
                      </a:cxn>
                      <a:cxn ang="0">
                        <a:pos x="96" y="5"/>
                      </a:cxn>
                      <a:cxn ang="0">
                        <a:pos x="116" y="19"/>
                      </a:cxn>
                      <a:cxn ang="0">
                        <a:pos x="127" y="41"/>
                      </a:cxn>
                      <a:cxn ang="0">
                        <a:pos x="131" y="69"/>
                      </a:cxn>
                      <a:cxn ang="0">
                        <a:pos x="131" y="85"/>
                      </a:cxn>
                      <a:cxn ang="0">
                        <a:pos x="33" y="85"/>
                      </a:cxn>
                      <a:cxn ang="0">
                        <a:pos x="97" y="46"/>
                      </a:cxn>
                      <a:cxn ang="0">
                        <a:pos x="92" y="35"/>
                      </a:cxn>
                      <a:cxn ang="0">
                        <a:pos x="82" y="28"/>
                      </a:cxn>
                      <a:cxn ang="0">
                        <a:pos x="68" y="25"/>
                      </a:cxn>
                      <a:cxn ang="0">
                        <a:pos x="56" y="28"/>
                      </a:cxn>
                      <a:cxn ang="0">
                        <a:pos x="46" y="35"/>
                      </a:cxn>
                      <a:cxn ang="0">
                        <a:pos x="38" y="46"/>
                      </a:cxn>
                      <a:cxn ang="0">
                        <a:pos x="33" y="60"/>
                      </a:cxn>
                      <a:cxn ang="0">
                        <a:pos x="99" y="60"/>
                      </a:cxn>
                      <a:cxn ang="0">
                        <a:pos x="97" y="46"/>
                      </a:cxn>
                    </a:cxnLst>
                    <a:rect l="0" t="0" r="r" b="b"/>
                    <a:pathLst>
                      <a:path w="131" h="151">
                        <a:moveTo>
                          <a:pt x="33" y="85"/>
                        </a:moveTo>
                        <a:cubicBezTo>
                          <a:pt x="34" y="98"/>
                          <a:pt x="38" y="108"/>
                          <a:pt x="45" y="115"/>
                        </a:cubicBezTo>
                        <a:cubicBezTo>
                          <a:pt x="53" y="122"/>
                          <a:pt x="63" y="125"/>
                          <a:pt x="77" y="125"/>
                        </a:cubicBezTo>
                        <a:cubicBezTo>
                          <a:pt x="85" y="125"/>
                          <a:pt x="92" y="124"/>
                          <a:pt x="100" y="121"/>
                        </a:cubicBezTo>
                        <a:cubicBezTo>
                          <a:pt x="108" y="119"/>
                          <a:pt x="114" y="115"/>
                          <a:pt x="120" y="111"/>
                        </a:cubicBezTo>
                        <a:cubicBezTo>
                          <a:pt x="120" y="139"/>
                          <a:pt x="120" y="139"/>
                          <a:pt x="120" y="139"/>
                        </a:cubicBezTo>
                        <a:cubicBezTo>
                          <a:pt x="118" y="140"/>
                          <a:pt x="115" y="141"/>
                          <a:pt x="112" y="143"/>
                        </a:cubicBezTo>
                        <a:cubicBezTo>
                          <a:pt x="109" y="144"/>
                          <a:pt x="105" y="145"/>
                          <a:pt x="101" y="146"/>
                        </a:cubicBezTo>
                        <a:cubicBezTo>
                          <a:pt x="96" y="148"/>
                          <a:pt x="92" y="149"/>
                          <a:pt x="86" y="149"/>
                        </a:cubicBezTo>
                        <a:cubicBezTo>
                          <a:pt x="81" y="150"/>
                          <a:pt x="75" y="151"/>
                          <a:pt x="69" y="151"/>
                        </a:cubicBezTo>
                        <a:cubicBezTo>
                          <a:pt x="58" y="151"/>
                          <a:pt x="48" y="149"/>
                          <a:pt x="40" y="146"/>
                        </a:cubicBezTo>
                        <a:cubicBezTo>
                          <a:pt x="32" y="143"/>
                          <a:pt x="24" y="138"/>
                          <a:pt x="18" y="132"/>
                        </a:cubicBezTo>
                        <a:cubicBezTo>
                          <a:pt x="13" y="125"/>
                          <a:pt x="8" y="118"/>
                          <a:pt x="5" y="108"/>
                        </a:cubicBezTo>
                        <a:cubicBezTo>
                          <a:pt x="2" y="99"/>
                          <a:pt x="0" y="89"/>
                          <a:pt x="0" y="77"/>
                        </a:cubicBezTo>
                        <a:cubicBezTo>
                          <a:pt x="0" y="63"/>
                          <a:pt x="2" y="52"/>
                          <a:pt x="6" y="42"/>
                        </a:cubicBezTo>
                        <a:cubicBezTo>
                          <a:pt x="10" y="33"/>
                          <a:pt x="16" y="25"/>
                          <a:pt x="22" y="18"/>
                        </a:cubicBezTo>
                        <a:cubicBezTo>
                          <a:pt x="29" y="12"/>
                          <a:pt x="36" y="7"/>
                          <a:pt x="44" y="4"/>
                        </a:cubicBezTo>
                        <a:cubicBezTo>
                          <a:pt x="52" y="1"/>
                          <a:pt x="60" y="0"/>
                          <a:pt x="68" y="0"/>
                        </a:cubicBezTo>
                        <a:cubicBezTo>
                          <a:pt x="79" y="0"/>
                          <a:pt x="88" y="2"/>
                          <a:pt x="96" y="5"/>
                        </a:cubicBezTo>
                        <a:cubicBezTo>
                          <a:pt x="104" y="8"/>
                          <a:pt x="110" y="13"/>
                          <a:pt x="116" y="19"/>
                        </a:cubicBezTo>
                        <a:cubicBezTo>
                          <a:pt x="121" y="25"/>
                          <a:pt x="125" y="32"/>
                          <a:pt x="127" y="41"/>
                        </a:cubicBezTo>
                        <a:cubicBezTo>
                          <a:pt x="130" y="49"/>
                          <a:pt x="131" y="59"/>
                          <a:pt x="131" y="69"/>
                        </a:cubicBezTo>
                        <a:cubicBezTo>
                          <a:pt x="131" y="85"/>
                          <a:pt x="131" y="85"/>
                          <a:pt x="131" y="85"/>
                        </a:cubicBezTo>
                        <a:lnTo>
                          <a:pt x="33" y="85"/>
                        </a:lnTo>
                        <a:close/>
                        <a:moveTo>
                          <a:pt x="97" y="46"/>
                        </a:moveTo>
                        <a:cubicBezTo>
                          <a:pt x="96" y="42"/>
                          <a:pt x="94" y="38"/>
                          <a:pt x="92" y="35"/>
                        </a:cubicBezTo>
                        <a:cubicBezTo>
                          <a:pt x="89" y="32"/>
                          <a:pt x="86" y="30"/>
                          <a:pt x="82" y="28"/>
                        </a:cubicBezTo>
                        <a:cubicBezTo>
                          <a:pt x="79" y="26"/>
                          <a:pt x="74" y="25"/>
                          <a:pt x="68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9" y="32"/>
                          <a:pt x="46" y="35"/>
                        </a:cubicBezTo>
                        <a:cubicBezTo>
                          <a:pt x="42" y="38"/>
                          <a:pt x="40" y="42"/>
                          <a:pt x="38" y="46"/>
                        </a:cubicBezTo>
                        <a:cubicBezTo>
                          <a:pt x="36" y="50"/>
                          <a:pt x="34" y="55"/>
                          <a:pt x="33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8" y="51"/>
                          <a:pt x="97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5" name="Rectangle 24"/>
                  <p:cNvSpPr>
                    <a:spLocks noChangeArrowheads="1"/>
                  </p:cNvSpPr>
                  <p:nvPr/>
                </p:nvSpPr>
                <p:spPr bwMode="black">
                  <a:xfrm>
                    <a:off x="7052744" y="5575586"/>
                    <a:ext cx="25054" cy="161888"/>
                  </a:xfrm>
                  <a:prstGeom prst="rect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5" name="Group 94"/>
                <p:cNvGrpSpPr/>
                <p:nvPr/>
              </p:nvGrpSpPr>
              <p:grpSpPr bwMode="black">
                <a:xfrm>
                  <a:off x="5303914" y="2606000"/>
                  <a:ext cx="1045751" cy="163878"/>
                  <a:chOff x="891368" y="5611897"/>
                  <a:chExt cx="1049730" cy="170204"/>
                </a:xfrm>
                <a:grpFill/>
                <a:effectLst/>
              </p:grpSpPr>
              <p:sp>
                <p:nvSpPr>
                  <p:cNvPr id="279" name="Freeform 32"/>
                  <p:cNvSpPr>
                    <a:spLocks/>
                  </p:cNvSpPr>
                  <p:nvPr/>
                </p:nvSpPr>
                <p:spPr bwMode="black">
                  <a:xfrm>
                    <a:off x="891368" y="5618377"/>
                    <a:ext cx="93741" cy="163724"/>
                  </a:xfrm>
                  <a:custGeom>
                    <a:avLst/>
                    <a:gdLst/>
                    <a:ahLst/>
                    <a:cxnLst>
                      <a:cxn ang="0">
                        <a:pos x="120" y="152"/>
                      </a:cxn>
                      <a:cxn ang="0">
                        <a:pos x="116" y="173"/>
                      </a:cxn>
                      <a:cxn ang="0">
                        <a:pos x="104" y="191"/>
                      </a:cxn>
                      <a:cxn ang="0">
                        <a:pos x="82" y="204"/>
                      </a:cxn>
                      <a:cxn ang="0">
                        <a:pos x="48" y="209"/>
                      </a:cxn>
                      <a:cxn ang="0">
                        <a:pos x="35" y="208"/>
                      </a:cxn>
                      <a:cxn ang="0">
                        <a:pos x="21" y="205"/>
                      </a:cxn>
                      <a:cxn ang="0">
                        <a:pos x="9" y="201"/>
                      </a:cxn>
                      <a:cxn ang="0">
                        <a:pos x="0" y="197"/>
                      </a:cxn>
                      <a:cxn ang="0">
                        <a:pos x="0" y="160"/>
                      </a:cxn>
                      <a:cxn ang="0">
                        <a:pos x="12" y="169"/>
                      </a:cxn>
                      <a:cxn ang="0">
                        <a:pos x="25" y="175"/>
                      </a:cxn>
                      <a:cxn ang="0">
                        <a:pos x="39" y="179"/>
                      </a:cxn>
                      <a:cxn ang="0">
                        <a:pos x="52" y="180"/>
                      </a:cxn>
                      <a:cxn ang="0">
                        <a:pos x="68" y="178"/>
                      </a:cxn>
                      <a:cxn ang="0">
                        <a:pos x="78" y="172"/>
                      </a:cxn>
                      <a:cxn ang="0">
                        <a:pos x="83" y="164"/>
                      </a:cxn>
                      <a:cxn ang="0">
                        <a:pos x="84" y="155"/>
                      </a:cxn>
                      <a:cxn ang="0">
                        <a:pos x="82" y="145"/>
                      </a:cxn>
                      <a:cxn ang="0">
                        <a:pos x="75" y="135"/>
                      </a:cxn>
                      <a:cxn ang="0">
                        <a:pos x="63" y="125"/>
                      </a:cxn>
                      <a:cxn ang="0">
                        <a:pos x="45" y="115"/>
                      </a:cxn>
                      <a:cxn ang="0">
                        <a:pos x="23" y="101"/>
                      </a:cxn>
                      <a:cxn ang="0">
                        <a:pos x="9" y="87"/>
                      </a:cxn>
                      <a:cxn ang="0">
                        <a:pos x="2" y="73"/>
                      </a:cxn>
                      <a:cxn ang="0">
                        <a:pos x="0" y="57"/>
                      </a:cxn>
                      <a:cxn ang="0">
                        <a:pos x="4" y="34"/>
                      </a:cxn>
                      <a:cxn ang="0">
                        <a:pos x="18" y="16"/>
                      </a:cxn>
                      <a:cxn ang="0">
                        <a:pos x="40" y="5"/>
                      </a:cxn>
                      <a:cxn ang="0">
                        <a:pos x="68" y="0"/>
                      </a:cxn>
                      <a:cxn ang="0">
                        <a:pos x="81" y="1"/>
                      </a:cxn>
                      <a:cxn ang="0">
                        <a:pos x="94" y="3"/>
                      </a:cxn>
                      <a:cxn ang="0">
                        <a:pos x="104" y="6"/>
                      </a:cxn>
                      <a:cxn ang="0">
                        <a:pos x="112" y="8"/>
                      </a:cxn>
                      <a:cxn ang="0">
                        <a:pos x="112" y="43"/>
                      </a:cxn>
                      <a:cxn ang="0">
                        <a:pos x="102" y="37"/>
                      </a:cxn>
                      <a:cxn ang="0">
                        <a:pos x="92" y="33"/>
                      </a:cxn>
                      <a:cxn ang="0">
                        <a:pos x="80" y="30"/>
                      </a:cxn>
                      <a:cxn ang="0">
                        <a:pos x="68" y="29"/>
                      </a:cxn>
                      <a:cxn ang="0">
                        <a:pos x="54" y="31"/>
                      </a:cxn>
                      <a:cxn ang="0">
                        <a:pos x="44" y="36"/>
                      </a:cxn>
                      <a:cxn ang="0">
                        <a:pos x="38" y="44"/>
                      </a:cxn>
                      <a:cxn ang="0">
                        <a:pos x="35" y="54"/>
                      </a:cxn>
                      <a:cxn ang="0">
                        <a:pos x="37" y="65"/>
                      </a:cxn>
                      <a:cxn ang="0">
                        <a:pos x="43" y="74"/>
                      </a:cxn>
                      <a:cxn ang="0">
                        <a:pos x="54" y="83"/>
                      </a:cxn>
                      <a:cxn ang="0">
                        <a:pos x="70" y="92"/>
                      </a:cxn>
                      <a:cxn ang="0">
                        <a:pos x="92" y="105"/>
                      </a:cxn>
                      <a:cxn ang="0">
                        <a:pos x="107" y="119"/>
                      </a:cxn>
                      <a:cxn ang="0">
                        <a:pos x="117" y="134"/>
                      </a:cxn>
                      <a:cxn ang="0">
                        <a:pos x="120" y="152"/>
                      </a:cxn>
                    </a:cxnLst>
                    <a:rect l="0" t="0" r="r" b="b"/>
                    <a:pathLst>
                      <a:path w="120" h="209">
                        <a:moveTo>
                          <a:pt x="120" y="152"/>
                        </a:moveTo>
                        <a:cubicBezTo>
                          <a:pt x="120" y="159"/>
                          <a:pt x="119" y="166"/>
                          <a:pt x="116" y="173"/>
                        </a:cubicBezTo>
                        <a:cubicBezTo>
                          <a:pt x="114" y="180"/>
                          <a:pt x="110" y="186"/>
                          <a:pt x="104" y="191"/>
                        </a:cubicBezTo>
                        <a:cubicBezTo>
                          <a:pt x="98" y="196"/>
                          <a:pt x="91" y="201"/>
                          <a:pt x="82" y="204"/>
                        </a:cubicBezTo>
                        <a:cubicBezTo>
                          <a:pt x="73" y="207"/>
                          <a:pt x="62" y="209"/>
                          <a:pt x="48" y="209"/>
                        </a:cubicBezTo>
                        <a:cubicBezTo>
                          <a:pt x="44" y="209"/>
                          <a:pt x="40" y="208"/>
                          <a:pt x="35" y="208"/>
                        </a:cubicBezTo>
                        <a:cubicBezTo>
                          <a:pt x="30" y="207"/>
                          <a:pt x="26" y="206"/>
                          <a:pt x="21" y="205"/>
                        </a:cubicBezTo>
                        <a:cubicBezTo>
                          <a:pt x="17" y="204"/>
                          <a:pt x="13" y="203"/>
                          <a:pt x="9" y="201"/>
                        </a:cubicBezTo>
                        <a:cubicBezTo>
                          <a:pt x="6" y="200"/>
                          <a:pt x="3" y="198"/>
                          <a:pt x="0" y="197"/>
                        </a:cubicBezTo>
                        <a:cubicBezTo>
                          <a:pt x="0" y="160"/>
                          <a:pt x="0" y="160"/>
                          <a:pt x="0" y="160"/>
                        </a:cubicBezTo>
                        <a:cubicBezTo>
                          <a:pt x="4" y="163"/>
                          <a:pt x="7" y="166"/>
                          <a:pt x="12" y="169"/>
                        </a:cubicBezTo>
                        <a:cubicBezTo>
                          <a:pt x="16" y="171"/>
                          <a:pt x="20" y="173"/>
                          <a:pt x="25" y="175"/>
                        </a:cubicBezTo>
                        <a:cubicBezTo>
                          <a:pt x="30" y="177"/>
                          <a:pt x="34" y="178"/>
                          <a:pt x="39" y="179"/>
                        </a:cubicBezTo>
                        <a:cubicBezTo>
                          <a:pt x="43" y="180"/>
                          <a:pt x="48" y="180"/>
                          <a:pt x="52" y="180"/>
                        </a:cubicBezTo>
                        <a:cubicBezTo>
                          <a:pt x="58" y="180"/>
                          <a:pt x="64" y="179"/>
                          <a:pt x="68" y="178"/>
                        </a:cubicBezTo>
                        <a:cubicBezTo>
                          <a:pt x="72" y="176"/>
                          <a:pt x="76" y="174"/>
                          <a:pt x="78" y="172"/>
                        </a:cubicBezTo>
                        <a:cubicBezTo>
                          <a:pt x="80" y="170"/>
                          <a:pt x="82" y="167"/>
                          <a:pt x="83" y="164"/>
                        </a:cubicBezTo>
                        <a:cubicBezTo>
                          <a:pt x="84" y="161"/>
                          <a:pt x="84" y="158"/>
                          <a:pt x="84" y="155"/>
                        </a:cubicBezTo>
                        <a:cubicBezTo>
                          <a:pt x="84" y="151"/>
                          <a:pt x="84" y="148"/>
                          <a:pt x="82" y="145"/>
                        </a:cubicBezTo>
                        <a:cubicBezTo>
                          <a:pt x="81" y="141"/>
                          <a:pt x="78" y="138"/>
                          <a:pt x="75" y="135"/>
                        </a:cubicBezTo>
                        <a:cubicBezTo>
                          <a:pt x="72" y="132"/>
                          <a:pt x="68" y="129"/>
                          <a:pt x="63" y="125"/>
                        </a:cubicBezTo>
                        <a:cubicBezTo>
                          <a:pt x="58" y="122"/>
                          <a:pt x="52" y="119"/>
                          <a:pt x="45" y="115"/>
                        </a:cubicBezTo>
                        <a:cubicBezTo>
                          <a:pt x="36" y="110"/>
                          <a:pt x="29" y="106"/>
                          <a:pt x="23" y="101"/>
                        </a:cubicBezTo>
                        <a:cubicBezTo>
                          <a:pt x="17" y="97"/>
                          <a:pt x="13" y="92"/>
                          <a:pt x="9" y="87"/>
                        </a:cubicBezTo>
                        <a:cubicBezTo>
                          <a:pt x="6" y="83"/>
                          <a:pt x="3" y="78"/>
                          <a:pt x="2" y="73"/>
                        </a:cubicBezTo>
                        <a:cubicBezTo>
                          <a:pt x="0" y="68"/>
                          <a:pt x="0" y="62"/>
                          <a:pt x="0" y="57"/>
                        </a:cubicBezTo>
                        <a:cubicBezTo>
                          <a:pt x="0" y="49"/>
                          <a:pt x="1" y="41"/>
                          <a:pt x="4" y="34"/>
                        </a:cubicBezTo>
                        <a:cubicBezTo>
                          <a:pt x="8" y="27"/>
                          <a:pt x="12" y="21"/>
                          <a:pt x="18" y="16"/>
                        </a:cubicBezTo>
                        <a:cubicBezTo>
                          <a:pt x="24" y="11"/>
                          <a:pt x="31" y="7"/>
                          <a:pt x="40" y="5"/>
                        </a:cubicBezTo>
                        <a:cubicBezTo>
                          <a:pt x="48" y="2"/>
                          <a:pt x="58" y="0"/>
                          <a:pt x="68" y="0"/>
                        </a:cubicBezTo>
                        <a:cubicBezTo>
                          <a:pt x="72" y="0"/>
                          <a:pt x="77" y="1"/>
                          <a:pt x="81" y="1"/>
                        </a:cubicBezTo>
                        <a:cubicBezTo>
                          <a:pt x="86" y="2"/>
                          <a:pt x="90" y="2"/>
                          <a:pt x="94" y="3"/>
                        </a:cubicBezTo>
                        <a:cubicBezTo>
                          <a:pt x="98" y="4"/>
                          <a:pt x="101" y="5"/>
                          <a:pt x="104" y="6"/>
                        </a:cubicBezTo>
                        <a:cubicBezTo>
                          <a:pt x="108" y="6"/>
                          <a:pt x="110" y="7"/>
                          <a:pt x="112" y="8"/>
                        </a:cubicBezTo>
                        <a:cubicBezTo>
                          <a:pt x="112" y="43"/>
                          <a:pt x="112" y="43"/>
                          <a:pt x="112" y="43"/>
                        </a:cubicBezTo>
                        <a:cubicBezTo>
                          <a:pt x="109" y="41"/>
                          <a:pt x="106" y="39"/>
                          <a:pt x="102" y="37"/>
                        </a:cubicBezTo>
                        <a:cubicBezTo>
                          <a:pt x="99" y="35"/>
                          <a:pt x="95" y="34"/>
                          <a:pt x="92" y="33"/>
                        </a:cubicBezTo>
                        <a:cubicBezTo>
                          <a:pt x="88" y="31"/>
                          <a:pt x="84" y="31"/>
                          <a:pt x="80" y="30"/>
                        </a:cubicBezTo>
                        <a:cubicBezTo>
                          <a:pt x="76" y="29"/>
                          <a:pt x="72" y="29"/>
                          <a:pt x="68" y="29"/>
                        </a:cubicBezTo>
                        <a:cubicBezTo>
                          <a:pt x="63" y="29"/>
                          <a:pt x="58" y="30"/>
                          <a:pt x="54" y="31"/>
                        </a:cubicBezTo>
                        <a:cubicBezTo>
                          <a:pt x="50" y="32"/>
                          <a:pt x="47" y="34"/>
                          <a:pt x="44" y="36"/>
                        </a:cubicBezTo>
                        <a:cubicBezTo>
                          <a:pt x="41" y="38"/>
                          <a:pt x="39" y="41"/>
                          <a:pt x="38" y="44"/>
                        </a:cubicBezTo>
                        <a:cubicBezTo>
                          <a:pt x="36" y="47"/>
                          <a:pt x="35" y="51"/>
                          <a:pt x="35" y="54"/>
                        </a:cubicBezTo>
                        <a:cubicBezTo>
                          <a:pt x="35" y="58"/>
                          <a:pt x="36" y="62"/>
                          <a:pt x="37" y="65"/>
                        </a:cubicBezTo>
                        <a:cubicBezTo>
                          <a:pt x="38" y="68"/>
                          <a:pt x="40" y="71"/>
                          <a:pt x="43" y="74"/>
                        </a:cubicBezTo>
                        <a:cubicBezTo>
                          <a:pt x="46" y="77"/>
                          <a:pt x="49" y="80"/>
                          <a:pt x="54" y="83"/>
                        </a:cubicBezTo>
                        <a:cubicBezTo>
                          <a:pt x="58" y="86"/>
                          <a:pt x="64" y="89"/>
                          <a:pt x="70" y="92"/>
                        </a:cubicBezTo>
                        <a:cubicBezTo>
                          <a:pt x="78" y="96"/>
                          <a:pt x="86" y="101"/>
                          <a:pt x="92" y="105"/>
                        </a:cubicBezTo>
                        <a:cubicBezTo>
                          <a:pt x="98" y="109"/>
                          <a:pt x="103" y="114"/>
                          <a:pt x="107" y="119"/>
                        </a:cubicBezTo>
                        <a:cubicBezTo>
                          <a:pt x="112" y="123"/>
                          <a:pt x="115" y="129"/>
                          <a:pt x="117" y="134"/>
                        </a:cubicBezTo>
                        <a:cubicBezTo>
                          <a:pt x="119" y="139"/>
                          <a:pt x="120" y="145"/>
                          <a:pt x="120" y="15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0" name="Freeform 33"/>
                  <p:cNvSpPr>
                    <a:spLocks noEditPoints="1"/>
                  </p:cNvSpPr>
                  <p:nvPr/>
                </p:nvSpPr>
                <p:spPr bwMode="black">
                  <a:xfrm>
                    <a:off x="996773" y="5663736"/>
                    <a:ext cx="94605" cy="118365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5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3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5" y="66"/>
                        </a:cubicBezTo>
                        <a:cubicBezTo>
                          <a:pt x="31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0" y="25"/>
                          <a:pt x="62" y="25"/>
                        </a:cubicBezTo>
                        <a:cubicBezTo>
                          <a:pt x="53" y="25"/>
                          <a:pt x="44" y="27"/>
                          <a:pt x="36" y="30"/>
                        </a:cubicBezTo>
                        <a:cubicBezTo>
                          <a:pt x="28" y="33"/>
                          <a:pt x="20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6" y="7"/>
                          <a:pt x="31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1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2" y="110"/>
                          <a:pt x="33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Rectangle 34"/>
                  <p:cNvSpPr>
                    <a:spLocks noChangeArrowheads="1"/>
                  </p:cNvSpPr>
                  <p:nvPr/>
                </p:nvSpPr>
                <p:spPr bwMode="black">
                  <a:xfrm>
                    <a:off x="1115570" y="5611897"/>
                    <a:ext cx="25055" cy="167180"/>
                  </a:xfrm>
                  <a:prstGeom prst="rect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35"/>
                  <p:cNvSpPr>
                    <a:spLocks noEditPoints="1"/>
                  </p:cNvSpPr>
                  <p:nvPr/>
                </p:nvSpPr>
                <p:spPr bwMode="black">
                  <a:xfrm>
                    <a:off x="1160928" y="5663736"/>
                    <a:ext cx="93741" cy="118365"/>
                  </a:xfrm>
                  <a:custGeom>
                    <a:avLst/>
                    <a:gdLst/>
                    <a:ahLst/>
                    <a:cxnLst>
                      <a:cxn ang="0">
                        <a:pos x="88" y="147"/>
                      </a:cxn>
                      <a:cxn ang="0">
                        <a:pos x="88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5" y="151"/>
                      </a:cxn>
                      <a:cxn ang="0">
                        <a:pos x="26" y="148"/>
                      </a:cxn>
                      <a:cxn ang="0">
                        <a:pos x="11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2" y="91"/>
                      </a:cxn>
                      <a:cxn ang="0">
                        <a:pos x="11" y="76"/>
                      </a:cxn>
                      <a:cxn ang="0">
                        <a:pos x="25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1" y="32"/>
                      </a:cxn>
                      <a:cxn ang="0">
                        <a:pos x="61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2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89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0" y="56"/>
                      </a:cxn>
                      <a:cxn ang="0">
                        <a:pos x="120" y="147"/>
                      </a:cxn>
                      <a:cxn ang="0">
                        <a:pos x="88" y="147"/>
                      </a:cxn>
                      <a:cxn ang="0">
                        <a:pos x="58" y="81"/>
                      </a:cxn>
                      <a:cxn ang="0">
                        <a:pos x="44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1" y="105"/>
                      </a:cxn>
                      <a:cxn ang="0">
                        <a:pos x="33" y="113"/>
                      </a:cxn>
                      <a:cxn ang="0">
                        <a:pos x="38" y="119"/>
                      </a:cxn>
                      <a:cxn ang="0">
                        <a:pos x="45" y="123"/>
                      </a:cxn>
                      <a:cxn ang="0">
                        <a:pos x="55" y="125"/>
                      </a:cxn>
                      <a:cxn ang="0">
                        <a:pos x="69" y="122"/>
                      </a:cxn>
                      <a:cxn ang="0">
                        <a:pos x="79" y="115"/>
                      </a:cxn>
                      <a:cxn ang="0">
                        <a:pos x="86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0" h="151">
                        <a:moveTo>
                          <a:pt x="88" y="147"/>
                        </a:move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5" y="151"/>
                        </a:cubicBezTo>
                        <a:cubicBezTo>
                          <a:pt x="38" y="151"/>
                          <a:pt x="31" y="150"/>
                          <a:pt x="26" y="148"/>
                        </a:cubicBezTo>
                        <a:cubicBezTo>
                          <a:pt x="20" y="145"/>
                          <a:pt x="15" y="142"/>
                          <a:pt x="11" y="139"/>
                        </a:cubicBezTo>
                        <a:cubicBezTo>
                          <a:pt x="7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0" y="96"/>
                          <a:pt x="2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4" y="72"/>
                          <a:pt x="19" y="69"/>
                          <a:pt x="25" y="66"/>
                        </a:cubicBezTo>
                        <a:cubicBezTo>
                          <a:pt x="31" y="63"/>
                          <a:pt x="38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6" y="37"/>
                          <a:pt x="81" y="32"/>
                        </a:cubicBezTo>
                        <a:cubicBezTo>
                          <a:pt x="77" y="28"/>
                          <a:pt x="70" y="25"/>
                          <a:pt x="61" y="25"/>
                        </a:cubicBezTo>
                        <a:cubicBezTo>
                          <a:pt x="53" y="25"/>
                          <a:pt x="44" y="27"/>
                          <a:pt x="36" y="30"/>
                        </a:cubicBezTo>
                        <a:cubicBezTo>
                          <a:pt x="27" y="33"/>
                          <a:pt x="20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2" y="8"/>
                        </a:cubicBezTo>
                        <a:cubicBezTo>
                          <a:pt x="26" y="7"/>
                          <a:pt x="30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4" y="0"/>
                          <a:pt x="82" y="1"/>
                          <a:pt x="89" y="4"/>
                        </a:cubicBezTo>
                        <a:cubicBezTo>
                          <a:pt x="96" y="6"/>
                          <a:pt x="102" y="10"/>
                          <a:pt x="107" y="15"/>
                        </a:cubicBezTo>
                        <a:cubicBezTo>
                          <a:pt x="111" y="19"/>
                          <a:pt x="115" y="25"/>
                          <a:pt x="117" y="32"/>
                        </a:cubicBezTo>
                        <a:cubicBezTo>
                          <a:pt x="119" y="39"/>
                          <a:pt x="120" y="47"/>
                          <a:pt x="120" y="56"/>
                        </a:cubicBezTo>
                        <a:cubicBezTo>
                          <a:pt x="120" y="147"/>
                          <a:pt x="120" y="147"/>
                          <a:pt x="120" y="147"/>
                        </a:cubicBezTo>
                        <a:lnTo>
                          <a:pt x="88" y="147"/>
                        </a:lnTo>
                        <a:close/>
                        <a:moveTo>
                          <a:pt x="58" y="81"/>
                        </a:moveTo>
                        <a:cubicBezTo>
                          <a:pt x="52" y="82"/>
                          <a:pt x="48" y="83"/>
                          <a:pt x="44" y="84"/>
                        </a:cubicBezTo>
                        <a:cubicBezTo>
                          <a:pt x="41" y="86"/>
                          <a:pt x="38" y="87"/>
                          <a:pt x="37" y="89"/>
                        </a:cubicBezTo>
                        <a:cubicBezTo>
                          <a:pt x="35" y="91"/>
                          <a:pt x="33" y="93"/>
                          <a:pt x="33" y="96"/>
                        </a:cubicBezTo>
                        <a:cubicBezTo>
                          <a:pt x="32" y="98"/>
                          <a:pt x="31" y="101"/>
                          <a:pt x="31" y="105"/>
                        </a:cubicBezTo>
                        <a:cubicBezTo>
                          <a:pt x="31" y="108"/>
                          <a:pt x="32" y="110"/>
                          <a:pt x="33" y="113"/>
                        </a:cubicBezTo>
                        <a:cubicBezTo>
                          <a:pt x="34" y="115"/>
                          <a:pt x="36" y="117"/>
                          <a:pt x="38" y="119"/>
                        </a:cubicBezTo>
                        <a:cubicBezTo>
                          <a:pt x="40" y="121"/>
                          <a:pt x="42" y="122"/>
                          <a:pt x="45" y="123"/>
                        </a:cubicBezTo>
                        <a:cubicBezTo>
                          <a:pt x="48" y="124"/>
                          <a:pt x="52" y="125"/>
                          <a:pt x="55" y="125"/>
                        </a:cubicBezTo>
                        <a:cubicBezTo>
                          <a:pt x="60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79" y="115"/>
                        </a:cubicBezTo>
                        <a:cubicBezTo>
                          <a:pt x="82" y="112"/>
                          <a:pt x="85" y="108"/>
                          <a:pt x="86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3" name="Freeform 36"/>
                  <p:cNvSpPr>
                    <a:spLocks/>
                  </p:cNvSpPr>
                  <p:nvPr/>
                </p:nvSpPr>
                <p:spPr bwMode="black">
                  <a:xfrm>
                    <a:off x="1279293" y="5663736"/>
                    <a:ext cx="168043" cy="115341"/>
                  </a:xfrm>
                  <a:custGeom>
                    <a:avLst/>
                    <a:gdLst/>
                    <a:ahLst/>
                    <a:cxnLst>
                      <a:cxn ang="0">
                        <a:pos x="182" y="147"/>
                      </a:cxn>
                      <a:cxn ang="0">
                        <a:pos x="182" y="66"/>
                      </a:cxn>
                      <a:cxn ang="0">
                        <a:pos x="180" y="46"/>
                      </a:cxn>
                      <a:cxn ang="0">
                        <a:pos x="175" y="34"/>
                      </a:cxn>
                      <a:cxn ang="0">
                        <a:pos x="166" y="28"/>
                      </a:cxn>
                      <a:cxn ang="0">
                        <a:pos x="154" y="26"/>
                      </a:cxn>
                      <a:cxn ang="0">
                        <a:pos x="142" y="30"/>
                      </a:cxn>
                      <a:cxn ang="0">
                        <a:pos x="132" y="38"/>
                      </a:cxn>
                      <a:cxn ang="0">
                        <a:pos x="126" y="51"/>
                      </a:cxn>
                      <a:cxn ang="0">
                        <a:pos x="124" y="66"/>
                      </a:cxn>
                      <a:cxn ang="0">
                        <a:pos x="124" y="147"/>
                      </a:cxn>
                      <a:cxn ang="0">
                        <a:pos x="91" y="147"/>
                      </a:cxn>
                      <a:cxn ang="0">
                        <a:pos x="91" y="63"/>
                      </a:cxn>
                      <a:cxn ang="0">
                        <a:pos x="89" y="46"/>
                      </a:cxn>
                      <a:cxn ang="0">
                        <a:pos x="84" y="35"/>
                      </a:cxn>
                      <a:cxn ang="0">
                        <a:pos x="75" y="28"/>
                      </a:cxn>
                      <a:cxn ang="0">
                        <a:pos x="63" y="26"/>
                      </a:cxn>
                      <a:cxn ang="0">
                        <a:pos x="51" y="29"/>
                      </a:cxn>
                      <a:cxn ang="0">
                        <a:pos x="41" y="37"/>
                      </a:cxn>
                      <a:cxn ang="0">
                        <a:pos x="35" y="50"/>
                      </a:cxn>
                      <a:cxn ang="0">
                        <a:pos x="33" y="66"/>
                      </a:cxn>
                      <a:cxn ang="0">
                        <a:pos x="33" y="147"/>
                      </a:cxn>
                      <a:cxn ang="0">
                        <a:pos x="0" y="147"/>
                      </a:cxn>
                      <a:cxn ang="0">
                        <a:pos x="0" y="3"/>
                      </a:cxn>
                      <a:cxn ang="0">
                        <a:pos x="33" y="3"/>
                      </a:cxn>
                      <a:cxn ang="0">
                        <a:pos x="33" y="26"/>
                      </a:cxn>
                      <a:cxn ang="0">
                        <a:pos x="33" y="26"/>
                      </a:cxn>
                      <a:cxn ang="0">
                        <a:pos x="52" y="6"/>
                      </a:cxn>
                      <a:cxn ang="0">
                        <a:pos x="79" y="0"/>
                      </a:cxn>
                      <a:cxn ang="0">
                        <a:pos x="93" y="2"/>
                      </a:cxn>
                      <a:cxn ang="0">
                        <a:pos x="104" y="7"/>
                      </a:cxn>
                      <a:cxn ang="0">
                        <a:pos x="114" y="16"/>
                      </a:cxn>
                      <a:cxn ang="0">
                        <a:pos x="120" y="28"/>
                      </a:cxn>
                      <a:cxn ang="0">
                        <a:pos x="140" y="7"/>
                      </a:cxn>
                      <a:cxn ang="0">
                        <a:pos x="168" y="0"/>
                      </a:cxn>
                      <a:cxn ang="0">
                        <a:pos x="203" y="14"/>
                      </a:cxn>
                      <a:cxn ang="0">
                        <a:pos x="215" y="58"/>
                      </a:cxn>
                      <a:cxn ang="0">
                        <a:pos x="215" y="147"/>
                      </a:cxn>
                      <a:cxn ang="0">
                        <a:pos x="182" y="147"/>
                      </a:cxn>
                    </a:cxnLst>
                    <a:rect l="0" t="0" r="r" b="b"/>
                    <a:pathLst>
                      <a:path w="215" h="147">
                        <a:moveTo>
                          <a:pt x="182" y="147"/>
                        </a:moveTo>
                        <a:cubicBezTo>
                          <a:pt x="182" y="66"/>
                          <a:pt x="182" y="66"/>
                          <a:pt x="182" y="66"/>
                        </a:cubicBezTo>
                        <a:cubicBezTo>
                          <a:pt x="182" y="58"/>
                          <a:pt x="182" y="52"/>
                          <a:pt x="180" y="46"/>
                        </a:cubicBezTo>
                        <a:cubicBezTo>
                          <a:pt x="179" y="41"/>
                          <a:pt x="177" y="37"/>
                          <a:pt x="175" y="34"/>
                        </a:cubicBezTo>
                        <a:cubicBezTo>
                          <a:pt x="172" y="31"/>
                          <a:pt x="169" y="29"/>
                          <a:pt x="166" y="28"/>
                        </a:cubicBezTo>
                        <a:cubicBezTo>
                          <a:pt x="162" y="27"/>
                          <a:pt x="158" y="26"/>
                          <a:pt x="154" y="26"/>
                        </a:cubicBezTo>
                        <a:cubicBezTo>
                          <a:pt x="149" y="26"/>
                          <a:pt x="145" y="27"/>
                          <a:pt x="142" y="30"/>
                        </a:cubicBezTo>
                        <a:cubicBezTo>
                          <a:pt x="138" y="32"/>
                          <a:pt x="135" y="35"/>
                          <a:pt x="132" y="38"/>
                        </a:cubicBezTo>
                        <a:cubicBezTo>
                          <a:pt x="129" y="42"/>
                          <a:pt x="127" y="46"/>
                          <a:pt x="126" y="51"/>
                        </a:cubicBezTo>
                        <a:cubicBezTo>
                          <a:pt x="124" y="56"/>
                          <a:pt x="124" y="61"/>
                          <a:pt x="124" y="66"/>
                        </a:cubicBezTo>
                        <a:cubicBezTo>
                          <a:pt x="124" y="147"/>
                          <a:pt x="124" y="147"/>
                          <a:pt x="124" y="147"/>
                        </a:cubicBezTo>
                        <a:cubicBezTo>
                          <a:pt x="91" y="147"/>
                          <a:pt x="91" y="147"/>
                          <a:pt x="91" y="147"/>
                        </a:cubicBezTo>
                        <a:cubicBezTo>
                          <a:pt x="91" y="63"/>
                          <a:pt x="91" y="63"/>
                          <a:pt x="91" y="63"/>
                        </a:cubicBezTo>
                        <a:cubicBezTo>
                          <a:pt x="91" y="56"/>
                          <a:pt x="91" y="51"/>
                          <a:pt x="89" y="46"/>
                        </a:cubicBezTo>
                        <a:cubicBezTo>
                          <a:pt x="88" y="41"/>
                          <a:pt x="86" y="38"/>
                          <a:pt x="84" y="35"/>
                        </a:cubicBezTo>
                        <a:cubicBezTo>
                          <a:pt x="81" y="32"/>
                          <a:pt x="78" y="30"/>
                          <a:pt x="75" y="28"/>
                        </a:cubicBezTo>
                        <a:cubicBezTo>
                          <a:pt x="71" y="27"/>
                          <a:pt x="67" y="26"/>
                          <a:pt x="63" y="26"/>
                        </a:cubicBezTo>
                        <a:cubicBezTo>
                          <a:pt x="59" y="26"/>
                          <a:pt x="55" y="27"/>
                          <a:pt x="51" y="29"/>
                        </a:cubicBezTo>
                        <a:cubicBezTo>
                          <a:pt x="47" y="31"/>
                          <a:pt x="44" y="34"/>
                          <a:pt x="41" y="37"/>
                        </a:cubicBezTo>
                        <a:cubicBezTo>
                          <a:pt x="39" y="41"/>
                          <a:pt x="37" y="45"/>
                          <a:pt x="35" y="50"/>
                        </a:cubicBezTo>
                        <a:cubicBezTo>
                          <a:pt x="34" y="55"/>
                          <a:pt x="33" y="60"/>
                          <a:pt x="33" y="66"/>
                        </a:cubicBezTo>
                        <a:cubicBezTo>
                          <a:pt x="33" y="147"/>
                          <a:pt x="33" y="147"/>
                          <a:pt x="33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33" y="3"/>
                          <a:pt x="33" y="3"/>
                          <a:pt x="33" y="3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8" y="17"/>
                          <a:pt x="45" y="11"/>
                          <a:pt x="52" y="6"/>
                        </a:cubicBezTo>
                        <a:cubicBezTo>
                          <a:pt x="60" y="2"/>
                          <a:pt x="69" y="0"/>
                          <a:pt x="79" y="0"/>
                        </a:cubicBezTo>
                        <a:cubicBezTo>
                          <a:pt x="84" y="0"/>
                          <a:pt x="88" y="1"/>
                          <a:pt x="93" y="2"/>
                        </a:cubicBezTo>
                        <a:cubicBezTo>
                          <a:pt x="97" y="3"/>
                          <a:pt x="101" y="5"/>
                          <a:pt x="104" y="7"/>
                        </a:cubicBezTo>
                        <a:cubicBezTo>
                          <a:pt x="108" y="10"/>
                          <a:pt x="111" y="13"/>
                          <a:pt x="114" y="16"/>
                        </a:cubicBezTo>
                        <a:cubicBezTo>
                          <a:pt x="116" y="20"/>
                          <a:pt x="118" y="24"/>
                          <a:pt x="120" y="28"/>
                        </a:cubicBezTo>
                        <a:cubicBezTo>
                          <a:pt x="125" y="18"/>
                          <a:pt x="132" y="11"/>
                          <a:pt x="140" y="7"/>
                        </a:cubicBezTo>
                        <a:cubicBezTo>
                          <a:pt x="148" y="2"/>
                          <a:pt x="157" y="0"/>
                          <a:pt x="168" y="0"/>
                        </a:cubicBezTo>
                        <a:cubicBezTo>
                          <a:pt x="183" y="0"/>
                          <a:pt x="195" y="4"/>
                          <a:pt x="203" y="14"/>
                        </a:cubicBezTo>
                        <a:cubicBezTo>
                          <a:pt x="211" y="23"/>
                          <a:pt x="215" y="38"/>
                          <a:pt x="215" y="58"/>
                        </a:cubicBezTo>
                        <a:cubicBezTo>
                          <a:pt x="215" y="147"/>
                          <a:pt x="215" y="147"/>
                          <a:pt x="215" y="147"/>
                        </a:cubicBezTo>
                        <a:lnTo>
                          <a:pt x="182" y="1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4" name="Freeform 37"/>
                  <p:cNvSpPr>
                    <a:spLocks noEditPoints="1"/>
                  </p:cNvSpPr>
                  <p:nvPr/>
                </p:nvSpPr>
                <p:spPr bwMode="black">
                  <a:xfrm>
                    <a:off x="1464183" y="5663736"/>
                    <a:ext cx="94605" cy="118365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4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70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5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2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1" y="25"/>
                          <a:pt x="62" y="25"/>
                        </a:cubicBezTo>
                        <a:cubicBezTo>
                          <a:pt x="53" y="25"/>
                          <a:pt x="45" y="27"/>
                          <a:pt x="36" y="30"/>
                        </a:cubicBezTo>
                        <a:cubicBezTo>
                          <a:pt x="28" y="33"/>
                          <a:pt x="21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7" y="7"/>
                          <a:pt x="31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2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3" y="110"/>
                          <a:pt x="34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70" y="122"/>
                        </a:cubicBezTo>
                        <a:cubicBezTo>
                          <a:pt x="74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" name="Freeform 38"/>
                  <p:cNvSpPr>
                    <a:spLocks/>
                  </p:cNvSpPr>
                  <p:nvPr/>
                </p:nvSpPr>
                <p:spPr bwMode="black">
                  <a:xfrm>
                    <a:off x="1571316" y="5632201"/>
                    <a:ext cx="71278" cy="149900"/>
                  </a:xfrm>
                  <a:custGeom>
                    <a:avLst/>
                    <a:gdLst/>
                    <a:ahLst/>
                    <a:cxnLst>
                      <a:cxn ang="0">
                        <a:pos x="86" y="188"/>
                      </a:cxn>
                      <a:cxn ang="0">
                        <a:pos x="80" y="189"/>
                      </a:cxn>
                      <a:cxn ang="0">
                        <a:pos x="73" y="190"/>
                      </a:cxn>
                      <a:cxn ang="0">
                        <a:pos x="66" y="191"/>
                      </a:cxn>
                      <a:cxn ang="0">
                        <a:pos x="34" y="179"/>
                      </a:cxn>
                      <a:cxn ang="0">
                        <a:pos x="23" y="145"/>
                      </a:cxn>
                      <a:cxn ang="0">
                        <a:pos x="23" y="69"/>
                      </a:cxn>
                      <a:cxn ang="0">
                        <a:pos x="0" y="69"/>
                      </a:cxn>
                      <a:cxn ang="0">
                        <a:pos x="0" y="43"/>
                      </a:cxn>
                      <a:cxn ang="0">
                        <a:pos x="23" y="43"/>
                      </a:cxn>
                      <a:cxn ang="0">
                        <a:pos x="23" y="10"/>
                      </a:cxn>
                      <a:cxn ang="0">
                        <a:pos x="56" y="0"/>
                      </a:cxn>
                      <a:cxn ang="0">
                        <a:pos x="56" y="43"/>
                      </a:cxn>
                      <a:cxn ang="0">
                        <a:pos x="91" y="43"/>
                      </a:cxn>
                      <a:cxn ang="0">
                        <a:pos x="91" y="69"/>
                      </a:cxn>
                      <a:cxn ang="0">
                        <a:pos x="56" y="69"/>
                      </a:cxn>
                      <a:cxn ang="0">
                        <a:pos x="56" y="139"/>
                      </a:cxn>
                      <a:cxn ang="0">
                        <a:pos x="61" y="158"/>
                      </a:cxn>
                      <a:cxn ang="0">
                        <a:pos x="76" y="164"/>
                      </a:cxn>
                      <a:cxn ang="0">
                        <a:pos x="83" y="163"/>
                      </a:cxn>
                      <a:cxn ang="0">
                        <a:pos x="91" y="160"/>
                      </a:cxn>
                      <a:cxn ang="0">
                        <a:pos x="91" y="186"/>
                      </a:cxn>
                      <a:cxn ang="0">
                        <a:pos x="86" y="188"/>
                      </a:cxn>
                    </a:cxnLst>
                    <a:rect l="0" t="0" r="r" b="b"/>
                    <a:pathLst>
                      <a:path w="91" h="191">
                        <a:moveTo>
                          <a:pt x="86" y="188"/>
                        </a:moveTo>
                        <a:cubicBezTo>
                          <a:pt x="84" y="188"/>
                          <a:pt x="82" y="189"/>
                          <a:pt x="80" y="189"/>
                        </a:cubicBezTo>
                        <a:cubicBezTo>
                          <a:pt x="78" y="190"/>
                          <a:pt x="75" y="190"/>
                          <a:pt x="73" y="190"/>
                        </a:cubicBezTo>
                        <a:cubicBezTo>
                          <a:pt x="70" y="191"/>
                          <a:pt x="68" y="191"/>
                          <a:pt x="66" y="191"/>
                        </a:cubicBezTo>
                        <a:cubicBezTo>
                          <a:pt x="51" y="191"/>
                          <a:pt x="41" y="187"/>
                          <a:pt x="34" y="179"/>
                        </a:cubicBezTo>
                        <a:cubicBezTo>
                          <a:pt x="27" y="171"/>
                          <a:pt x="23" y="160"/>
                          <a:pt x="23" y="145"/>
                        </a:cubicBezTo>
                        <a:cubicBezTo>
                          <a:pt x="23" y="69"/>
                          <a:pt x="23" y="69"/>
                          <a:pt x="23" y="69"/>
                        </a:cubicBezTo>
                        <a:cubicBezTo>
                          <a:pt x="0" y="69"/>
                          <a:pt x="0" y="69"/>
                          <a:pt x="0" y="69"/>
                        </a:cubicBezTo>
                        <a:cubicBezTo>
                          <a:pt x="0" y="43"/>
                          <a:pt x="0" y="43"/>
                          <a:pt x="0" y="43"/>
                        </a:cubicBezTo>
                        <a:cubicBezTo>
                          <a:pt x="23" y="43"/>
                          <a:pt x="23" y="43"/>
                          <a:pt x="23" y="43"/>
                        </a:cubicBezTo>
                        <a:cubicBezTo>
                          <a:pt x="23" y="10"/>
                          <a:pt x="23" y="10"/>
                          <a:pt x="23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56" y="43"/>
                          <a:pt x="56" y="43"/>
                          <a:pt x="56" y="43"/>
                        </a:cubicBezTo>
                        <a:cubicBezTo>
                          <a:pt x="91" y="43"/>
                          <a:pt x="91" y="43"/>
                          <a:pt x="91" y="43"/>
                        </a:cubicBez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56" y="69"/>
                          <a:pt x="56" y="69"/>
                          <a:pt x="56" y="69"/>
                        </a:cubicBezTo>
                        <a:cubicBezTo>
                          <a:pt x="56" y="139"/>
                          <a:pt x="56" y="139"/>
                          <a:pt x="56" y="139"/>
                        </a:cubicBezTo>
                        <a:cubicBezTo>
                          <a:pt x="56" y="148"/>
                          <a:pt x="58" y="155"/>
                          <a:pt x="61" y="158"/>
                        </a:cubicBezTo>
                        <a:cubicBezTo>
                          <a:pt x="64" y="162"/>
                          <a:pt x="69" y="164"/>
                          <a:pt x="76" y="164"/>
                        </a:cubicBezTo>
                        <a:cubicBezTo>
                          <a:pt x="78" y="164"/>
                          <a:pt x="81" y="164"/>
                          <a:pt x="83" y="163"/>
                        </a:cubicBezTo>
                        <a:cubicBezTo>
                          <a:pt x="86" y="162"/>
                          <a:pt x="89" y="161"/>
                          <a:pt x="91" y="160"/>
                        </a:cubicBezTo>
                        <a:cubicBezTo>
                          <a:pt x="91" y="186"/>
                          <a:pt x="91" y="186"/>
                          <a:pt x="91" y="186"/>
                        </a:cubicBezTo>
                        <a:cubicBezTo>
                          <a:pt x="90" y="186"/>
                          <a:pt x="88" y="187"/>
                          <a:pt x="86" y="18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Freeform 39"/>
                  <p:cNvSpPr>
                    <a:spLocks noEditPoints="1"/>
                  </p:cNvSpPr>
                  <p:nvPr/>
                </p:nvSpPr>
                <p:spPr bwMode="black">
                  <a:xfrm>
                    <a:off x="1721648" y="5621401"/>
                    <a:ext cx="104541" cy="157676"/>
                  </a:xfrm>
                  <a:custGeom>
                    <a:avLst/>
                    <a:gdLst/>
                    <a:ahLst/>
                    <a:cxnLst>
                      <a:cxn ang="0">
                        <a:pos x="134" y="62"/>
                      </a:cxn>
                      <a:cxn ang="0">
                        <a:pos x="129" y="88"/>
                      </a:cxn>
                      <a:cxn ang="0">
                        <a:pos x="114" y="109"/>
                      </a:cxn>
                      <a:cxn ang="0">
                        <a:pos x="90" y="123"/>
                      </a:cxn>
                      <a:cxn ang="0">
                        <a:pos x="57" y="129"/>
                      </a:cxn>
                      <a:cxn ang="0">
                        <a:pos x="33" y="129"/>
                      </a:cxn>
                      <a:cxn ang="0">
                        <a:pos x="33" y="201"/>
                      </a:cxn>
                      <a:cxn ang="0">
                        <a:pos x="0" y="201"/>
                      </a:cxn>
                      <a:cxn ang="0">
                        <a:pos x="0" y="0"/>
                      </a:cxn>
                      <a:cxn ang="0">
                        <a:pos x="62" y="0"/>
                      </a:cxn>
                      <a:cxn ang="0">
                        <a:pos x="93" y="4"/>
                      </a:cxn>
                      <a:cxn ang="0">
                        <a:pos x="116" y="17"/>
                      </a:cxn>
                      <a:cxn ang="0">
                        <a:pos x="129" y="36"/>
                      </a:cxn>
                      <a:cxn ang="0">
                        <a:pos x="134" y="62"/>
                      </a:cxn>
                      <a:cxn ang="0">
                        <a:pos x="99" y="63"/>
                      </a:cxn>
                      <a:cxn ang="0">
                        <a:pos x="96" y="49"/>
                      </a:cxn>
                      <a:cxn ang="0">
                        <a:pos x="88" y="38"/>
                      </a:cxn>
                      <a:cxn ang="0">
                        <a:pos x="75" y="30"/>
                      </a:cxn>
                      <a:cxn ang="0">
                        <a:pos x="56" y="28"/>
                      </a:cxn>
                      <a:cxn ang="0">
                        <a:pos x="33" y="28"/>
                      </a:cxn>
                      <a:cxn ang="0">
                        <a:pos x="33" y="100"/>
                      </a:cxn>
                      <a:cxn ang="0">
                        <a:pos x="54" y="100"/>
                      </a:cxn>
                      <a:cxn ang="0">
                        <a:pos x="87" y="91"/>
                      </a:cxn>
                      <a:cxn ang="0">
                        <a:pos x="99" y="63"/>
                      </a:cxn>
                    </a:cxnLst>
                    <a:rect l="0" t="0" r="r" b="b"/>
                    <a:pathLst>
                      <a:path w="134" h="201">
                        <a:moveTo>
                          <a:pt x="134" y="62"/>
                        </a:moveTo>
                        <a:cubicBezTo>
                          <a:pt x="134" y="71"/>
                          <a:pt x="132" y="80"/>
                          <a:pt x="129" y="88"/>
                        </a:cubicBezTo>
                        <a:cubicBezTo>
                          <a:pt x="125" y="96"/>
                          <a:pt x="120" y="103"/>
                          <a:pt x="114" y="109"/>
                        </a:cubicBezTo>
                        <a:cubicBezTo>
                          <a:pt x="107" y="115"/>
                          <a:pt x="99" y="120"/>
                          <a:pt x="90" y="123"/>
                        </a:cubicBezTo>
                        <a:cubicBezTo>
                          <a:pt x="80" y="127"/>
                          <a:pt x="69" y="129"/>
                          <a:pt x="57" y="129"/>
                        </a:cubicBezTo>
                        <a:cubicBezTo>
                          <a:pt x="33" y="129"/>
                          <a:pt x="33" y="129"/>
                          <a:pt x="33" y="129"/>
                        </a:cubicBezTo>
                        <a:cubicBezTo>
                          <a:pt x="33" y="201"/>
                          <a:pt x="33" y="201"/>
                          <a:pt x="33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74" y="0"/>
                          <a:pt x="84" y="1"/>
                          <a:pt x="93" y="4"/>
                        </a:cubicBezTo>
                        <a:cubicBezTo>
                          <a:pt x="102" y="7"/>
                          <a:pt x="110" y="11"/>
                          <a:pt x="116" y="17"/>
                        </a:cubicBezTo>
                        <a:cubicBezTo>
                          <a:pt x="122" y="22"/>
                          <a:pt x="126" y="29"/>
                          <a:pt x="129" y="36"/>
                        </a:cubicBezTo>
                        <a:cubicBezTo>
                          <a:pt x="132" y="44"/>
                          <a:pt x="134" y="53"/>
                          <a:pt x="134" y="62"/>
                        </a:cubicBezTo>
                        <a:close/>
                        <a:moveTo>
                          <a:pt x="99" y="63"/>
                        </a:moveTo>
                        <a:cubicBezTo>
                          <a:pt x="99" y="58"/>
                          <a:pt x="98" y="53"/>
                          <a:pt x="96" y="49"/>
                        </a:cubicBezTo>
                        <a:cubicBezTo>
                          <a:pt x="94" y="44"/>
                          <a:pt x="92" y="41"/>
                          <a:pt x="88" y="38"/>
                        </a:cubicBezTo>
                        <a:cubicBezTo>
                          <a:pt x="85" y="34"/>
                          <a:pt x="80" y="32"/>
                          <a:pt x="75" y="30"/>
                        </a:cubicBezTo>
                        <a:cubicBezTo>
                          <a:pt x="69" y="29"/>
                          <a:pt x="63" y="28"/>
                          <a:pt x="56" y="28"/>
                        </a:cubicBezTo>
                        <a:cubicBezTo>
                          <a:pt x="33" y="28"/>
                          <a:pt x="33" y="28"/>
                          <a:pt x="33" y="28"/>
                        </a:cubicBezTo>
                        <a:cubicBezTo>
                          <a:pt x="33" y="100"/>
                          <a:pt x="33" y="100"/>
                          <a:pt x="33" y="100"/>
                        </a:cubicBezTo>
                        <a:cubicBezTo>
                          <a:pt x="54" y="100"/>
                          <a:pt x="54" y="100"/>
                          <a:pt x="54" y="100"/>
                        </a:cubicBezTo>
                        <a:cubicBezTo>
                          <a:pt x="68" y="100"/>
                          <a:pt x="79" y="97"/>
                          <a:pt x="87" y="91"/>
                        </a:cubicBezTo>
                        <a:cubicBezTo>
                          <a:pt x="95" y="85"/>
                          <a:pt x="99" y="76"/>
                          <a:pt x="99" y="63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Freeform 40"/>
                  <p:cNvSpPr>
                    <a:spLocks noEditPoints="1"/>
                  </p:cNvSpPr>
                  <p:nvPr/>
                </p:nvSpPr>
                <p:spPr bwMode="black">
                  <a:xfrm>
                    <a:off x="1825757" y="5663736"/>
                    <a:ext cx="115341" cy="118365"/>
                  </a:xfrm>
                  <a:custGeom>
                    <a:avLst/>
                    <a:gdLst/>
                    <a:ahLst/>
                    <a:cxnLst>
                      <a:cxn ang="0">
                        <a:pos x="148" y="74"/>
                      </a:cxn>
                      <a:cxn ang="0">
                        <a:pos x="142" y="106"/>
                      </a:cxn>
                      <a:cxn ang="0">
                        <a:pos x="127" y="130"/>
                      </a:cxn>
                      <a:cxn ang="0">
                        <a:pos x="103" y="145"/>
                      </a:cxn>
                      <a:cxn ang="0">
                        <a:pos x="73" y="151"/>
                      </a:cxn>
                      <a:cxn ang="0">
                        <a:pos x="42" y="145"/>
                      </a:cxn>
                      <a:cxn ang="0">
                        <a:pos x="19" y="131"/>
                      </a:cxn>
                      <a:cxn ang="0">
                        <a:pos x="5" y="107"/>
                      </a:cxn>
                      <a:cxn ang="0">
                        <a:pos x="0" y="77"/>
                      </a:cxn>
                      <a:cxn ang="0">
                        <a:pos x="5" y="44"/>
                      </a:cxn>
                      <a:cxn ang="0">
                        <a:pos x="21" y="19"/>
                      </a:cxn>
                      <a:cxn ang="0">
                        <a:pos x="45" y="5"/>
                      </a:cxn>
                      <a:cxn ang="0">
                        <a:pos x="76" y="0"/>
                      </a:cxn>
                      <a:cxn ang="0">
                        <a:pos x="107" y="5"/>
                      </a:cxn>
                      <a:cxn ang="0">
                        <a:pos x="129" y="20"/>
                      </a:cxn>
                      <a:cxn ang="0">
                        <a:pos x="143" y="44"/>
                      </a:cxn>
                      <a:cxn ang="0">
                        <a:pos x="148" y="74"/>
                      </a:cxn>
                      <a:cxn ang="0">
                        <a:pos x="114" y="75"/>
                      </a:cxn>
                      <a:cxn ang="0">
                        <a:pos x="103" y="39"/>
                      </a:cxn>
                      <a:cxn ang="0">
                        <a:pos x="74" y="26"/>
                      </a:cxn>
                      <a:cxn ang="0">
                        <a:pos x="58" y="29"/>
                      </a:cxn>
                      <a:cxn ang="0">
                        <a:pos x="45" y="38"/>
                      </a:cxn>
                      <a:cxn ang="0">
                        <a:pos x="37" y="54"/>
                      </a:cxn>
                      <a:cxn ang="0">
                        <a:pos x="34" y="76"/>
                      </a:cxn>
                      <a:cxn ang="0">
                        <a:pos x="37" y="97"/>
                      </a:cxn>
                      <a:cxn ang="0">
                        <a:pos x="45" y="112"/>
                      </a:cxn>
                      <a:cxn ang="0">
                        <a:pos x="58" y="121"/>
                      </a:cxn>
                      <a:cxn ang="0">
                        <a:pos x="75" y="124"/>
                      </a:cxn>
                      <a:cxn ang="0">
                        <a:pos x="104" y="112"/>
                      </a:cxn>
                      <a:cxn ang="0">
                        <a:pos x="114" y="75"/>
                      </a:cxn>
                    </a:cxnLst>
                    <a:rect l="0" t="0" r="r" b="b"/>
                    <a:pathLst>
                      <a:path w="148" h="151">
                        <a:moveTo>
                          <a:pt x="148" y="74"/>
                        </a:moveTo>
                        <a:cubicBezTo>
                          <a:pt x="148" y="86"/>
                          <a:pt x="146" y="96"/>
                          <a:pt x="142" y="106"/>
                        </a:cubicBezTo>
                        <a:cubicBezTo>
                          <a:pt x="139" y="115"/>
                          <a:pt x="134" y="124"/>
                          <a:pt x="127" y="130"/>
                        </a:cubicBezTo>
                        <a:cubicBezTo>
                          <a:pt x="120" y="137"/>
                          <a:pt x="113" y="142"/>
                          <a:pt x="103" y="145"/>
                        </a:cubicBezTo>
                        <a:cubicBezTo>
                          <a:pt x="94" y="149"/>
                          <a:pt x="84" y="151"/>
                          <a:pt x="73" y="151"/>
                        </a:cubicBezTo>
                        <a:cubicBezTo>
                          <a:pt x="61" y="151"/>
                          <a:pt x="51" y="149"/>
                          <a:pt x="42" y="145"/>
                        </a:cubicBezTo>
                        <a:cubicBezTo>
                          <a:pt x="33" y="142"/>
                          <a:pt x="26" y="137"/>
                          <a:pt x="19" y="131"/>
                        </a:cubicBezTo>
                        <a:cubicBezTo>
                          <a:pt x="13" y="124"/>
                          <a:pt x="8" y="117"/>
                          <a:pt x="5" y="107"/>
                        </a:cubicBezTo>
                        <a:cubicBezTo>
                          <a:pt x="1" y="98"/>
                          <a:pt x="0" y="88"/>
                          <a:pt x="0" y="77"/>
                        </a:cubicBezTo>
                        <a:cubicBezTo>
                          <a:pt x="0" y="64"/>
                          <a:pt x="2" y="53"/>
                          <a:pt x="5" y="44"/>
                        </a:cubicBezTo>
                        <a:cubicBezTo>
                          <a:pt x="9" y="34"/>
                          <a:pt x="14" y="26"/>
                          <a:pt x="21" y="19"/>
                        </a:cubicBezTo>
                        <a:cubicBezTo>
                          <a:pt x="28" y="13"/>
                          <a:pt x="36" y="8"/>
                          <a:pt x="45" y="5"/>
                        </a:cubicBezTo>
                        <a:cubicBezTo>
                          <a:pt x="55" y="1"/>
                          <a:pt x="65" y="0"/>
                          <a:pt x="76" y="0"/>
                        </a:cubicBezTo>
                        <a:cubicBezTo>
                          <a:pt x="88" y="0"/>
                          <a:pt x="98" y="2"/>
                          <a:pt x="107" y="5"/>
                        </a:cubicBezTo>
                        <a:cubicBezTo>
                          <a:pt x="116" y="9"/>
                          <a:pt x="123" y="14"/>
                          <a:pt x="129" y="20"/>
                        </a:cubicBezTo>
                        <a:cubicBezTo>
                          <a:pt x="135" y="27"/>
                          <a:pt x="140" y="35"/>
                          <a:pt x="143" y="44"/>
                        </a:cubicBezTo>
                        <a:cubicBezTo>
                          <a:pt x="146" y="53"/>
                          <a:pt x="148" y="63"/>
                          <a:pt x="148" y="74"/>
                        </a:cubicBezTo>
                        <a:close/>
                        <a:moveTo>
                          <a:pt x="114" y="75"/>
                        </a:moveTo>
                        <a:cubicBezTo>
                          <a:pt x="114" y="59"/>
                          <a:pt x="110" y="47"/>
                          <a:pt x="103" y="39"/>
                        </a:cubicBezTo>
                        <a:cubicBezTo>
                          <a:pt x="96" y="31"/>
                          <a:pt x="87" y="26"/>
                          <a:pt x="74" y="26"/>
                        </a:cubicBezTo>
                        <a:cubicBezTo>
                          <a:pt x="68" y="26"/>
                          <a:pt x="63" y="27"/>
                          <a:pt x="58" y="29"/>
                        </a:cubicBezTo>
                        <a:cubicBezTo>
                          <a:pt x="53" y="31"/>
                          <a:pt x="49" y="34"/>
                          <a:pt x="45" y="38"/>
                        </a:cubicBezTo>
                        <a:cubicBezTo>
                          <a:pt x="42" y="42"/>
                          <a:pt x="39" y="48"/>
                          <a:pt x="37" y="54"/>
                        </a:cubicBezTo>
                        <a:cubicBezTo>
                          <a:pt x="35" y="60"/>
                          <a:pt x="34" y="67"/>
                          <a:pt x="34" y="76"/>
                        </a:cubicBezTo>
                        <a:cubicBezTo>
                          <a:pt x="34" y="84"/>
                          <a:pt x="35" y="91"/>
                          <a:pt x="37" y="97"/>
                        </a:cubicBezTo>
                        <a:cubicBezTo>
                          <a:pt x="39" y="103"/>
                          <a:pt x="41" y="108"/>
                          <a:pt x="45" y="112"/>
                        </a:cubicBezTo>
                        <a:cubicBezTo>
                          <a:pt x="49" y="116"/>
                          <a:pt x="53" y="119"/>
                          <a:pt x="58" y="121"/>
                        </a:cubicBezTo>
                        <a:cubicBezTo>
                          <a:pt x="63" y="123"/>
                          <a:pt x="69" y="124"/>
                          <a:pt x="75" y="124"/>
                        </a:cubicBezTo>
                        <a:cubicBezTo>
                          <a:pt x="87" y="124"/>
                          <a:pt x="97" y="120"/>
                          <a:pt x="104" y="112"/>
                        </a:cubicBezTo>
                        <a:cubicBezTo>
                          <a:pt x="111" y="103"/>
                          <a:pt x="114" y="91"/>
                          <a:pt x="114" y="7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6" name="Group 95"/>
                <p:cNvGrpSpPr/>
                <p:nvPr/>
              </p:nvGrpSpPr>
              <p:grpSpPr bwMode="black">
                <a:xfrm>
                  <a:off x="5346669" y="3661883"/>
                  <a:ext cx="910106" cy="212267"/>
                  <a:chOff x="9053746" y="4958394"/>
                  <a:chExt cx="913569" cy="220459"/>
                </a:xfrm>
                <a:grpFill/>
                <a:effectLst/>
              </p:grpSpPr>
              <p:sp>
                <p:nvSpPr>
                  <p:cNvPr id="271" name="Freeform 25"/>
                  <p:cNvSpPr>
                    <a:spLocks noEditPoints="1"/>
                  </p:cNvSpPr>
                  <p:nvPr/>
                </p:nvSpPr>
                <p:spPr bwMode="black">
                  <a:xfrm>
                    <a:off x="9053746" y="4965666"/>
                    <a:ext cx="150719" cy="162948"/>
                  </a:xfrm>
                  <a:custGeom>
                    <a:avLst/>
                    <a:gdLst/>
                    <a:ahLst/>
                    <a:cxnLst>
                      <a:cxn ang="0">
                        <a:pos x="193" y="103"/>
                      </a:cxn>
                      <a:cxn ang="0">
                        <a:pos x="186" y="146"/>
                      </a:cxn>
                      <a:cxn ang="0">
                        <a:pos x="166" y="180"/>
                      </a:cxn>
                      <a:cxn ang="0">
                        <a:pos x="135" y="201"/>
                      </a:cxn>
                      <a:cxn ang="0">
                        <a:pos x="95" y="209"/>
                      </a:cxn>
                      <a:cxn ang="0">
                        <a:pos x="56" y="201"/>
                      </a:cxn>
                      <a:cxn ang="0">
                        <a:pos x="26" y="180"/>
                      </a:cxn>
                      <a:cxn ang="0">
                        <a:pos x="7" y="148"/>
                      </a:cxn>
                      <a:cxn ang="0">
                        <a:pos x="0" y="107"/>
                      </a:cxn>
                      <a:cxn ang="0">
                        <a:pos x="6" y="64"/>
                      </a:cxn>
                      <a:cxn ang="0">
                        <a:pos x="25" y="31"/>
                      </a:cxn>
                      <a:cxn ang="0">
                        <a:pos x="56" y="8"/>
                      </a:cxn>
                      <a:cxn ang="0">
                        <a:pos x="99" y="0"/>
                      </a:cxn>
                      <a:cxn ang="0">
                        <a:pos x="137" y="8"/>
                      </a:cxn>
                      <a:cxn ang="0">
                        <a:pos x="167" y="28"/>
                      </a:cxn>
                      <a:cxn ang="0">
                        <a:pos x="186" y="61"/>
                      </a:cxn>
                      <a:cxn ang="0">
                        <a:pos x="193" y="103"/>
                      </a:cxn>
                      <a:cxn ang="0">
                        <a:pos x="158" y="106"/>
                      </a:cxn>
                      <a:cxn ang="0">
                        <a:pos x="153" y="73"/>
                      </a:cxn>
                      <a:cxn ang="0">
                        <a:pos x="141" y="49"/>
                      </a:cxn>
                      <a:cxn ang="0">
                        <a:pos x="122" y="35"/>
                      </a:cxn>
                      <a:cxn ang="0">
                        <a:pos x="97" y="30"/>
                      </a:cxn>
                      <a:cxn ang="0">
                        <a:pos x="71" y="36"/>
                      </a:cxn>
                      <a:cxn ang="0">
                        <a:pos x="52" y="51"/>
                      </a:cxn>
                      <a:cxn ang="0">
                        <a:pos x="40" y="74"/>
                      </a:cxn>
                      <a:cxn ang="0">
                        <a:pos x="35" y="104"/>
                      </a:cxn>
                      <a:cxn ang="0">
                        <a:pos x="40" y="136"/>
                      </a:cxn>
                      <a:cxn ang="0">
                        <a:pos x="53" y="159"/>
                      </a:cxn>
                      <a:cxn ang="0">
                        <a:pos x="72" y="174"/>
                      </a:cxn>
                      <a:cxn ang="0">
                        <a:pos x="96" y="179"/>
                      </a:cxn>
                      <a:cxn ang="0">
                        <a:pos x="121" y="174"/>
                      </a:cxn>
                      <a:cxn ang="0">
                        <a:pos x="140" y="160"/>
                      </a:cxn>
                      <a:cxn ang="0">
                        <a:pos x="153" y="137"/>
                      </a:cxn>
                      <a:cxn ang="0">
                        <a:pos x="158" y="106"/>
                      </a:cxn>
                    </a:cxnLst>
                    <a:rect l="0" t="0" r="r" b="b"/>
                    <a:pathLst>
                      <a:path w="193" h="209">
                        <a:moveTo>
                          <a:pt x="193" y="103"/>
                        </a:moveTo>
                        <a:cubicBezTo>
                          <a:pt x="193" y="119"/>
                          <a:pt x="191" y="133"/>
                          <a:pt x="186" y="146"/>
                        </a:cubicBezTo>
                        <a:cubicBezTo>
                          <a:pt x="181" y="159"/>
                          <a:pt x="175" y="171"/>
                          <a:pt x="166" y="180"/>
                        </a:cubicBezTo>
                        <a:cubicBezTo>
                          <a:pt x="158" y="189"/>
                          <a:pt x="147" y="196"/>
                          <a:pt x="135" y="201"/>
                        </a:cubicBezTo>
                        <a:cubicBezTo>
                          <a:pt x="123" y="206"/>
                          <a:pt x="110" y="209"/>
                          <a:pt x="95" y="209"/>
                        </a:cubicBezTo>
                        <a:cubicBezTo>
                          <a:pt x="81" y="209"/>
                          <a:pt x="68" y="206"/>
                          <a:pt x="56" y="201"/>
                        </a:cubicBezTo>
                        <a:cubicBezTo>
                          <a:pt x="44" y="196"/>
                          <a:pt x="34" y="189"/>
                          <a:pt x="26" y="180"/>
                        </a:cubicBezTo>
                        <a:cubicBezTo>
                          <a:pt x="18" y="172"/>
                          <a:pt x="11" y="161"/>
                          <a:pt x="7" y="148"/>
                        </a:cubicBezTo>
                        <a:cubicBezTo>
                          <a:pt x="2" y="136"/>
                          <a:pt x="0" y="122"/>
                          <a:pt x="0" y="107"/>
                        </a:cubicBezTo>
                        <a:cubicBezTo>
                          <a:pt x="0" y="92"/>
                          <a:pt x="2" y="77"/>
                          <a:pt x="6" y="64"/>
                        </a:cubicBezTo>
                        <a:cubicBezTo>
                          <a:pt x="11" y="51"/>
                          <a:pt x="17" y="40"/>
                          <a:pt x="25" y="31"/>
                        </a:cubicBezTo>
                        <a:cubicBezTo>
                          <a:pt x="34" y="21"/>
                          <a:pt x="44" y="14"/>
                          <a:pt x="56" y="8"/>
                        </a:cubicBezTo>
                        <a:cubicBezTo>
                          <a:pt x="69" y="3"/>
                          <a:pt x="83" y="0"/>
                          <a:pt x="99" y="0"/>
                        </a:cubicBezTo>
                        <a:cubicBezTo>
                          <a:pt x="113" y="0"/>
                          <a:pt x="125" y="3"/>
                          <a:pt x="137" y="8"/>
                        </a:cubicBezTo>
                        <a:cubicBezTo>
                          <a:pt x="149" y="13"/>
                          <a:pt x="159" y="19"/>
                          <a:pt x="167" y="28"/>
                        </a:cubicBezTo>
                        <a:cubicBezTo>
                          <a:pt x="175" y="37"/>
                          <a:pt x="182" y="48"/>
                          <a:pt x="186" y="61"/>
                        </a:cubicBezTo>
                        <a:cubicBezTo>
                          <a:pt x="191" y="73"/>
                          <a:pt x="193" y="87"/>
                          <a:pt x="193" y="103"/>
                        </a:cubicBezTo>
                        <a:close/>
                        <a:moveTo>
                          <a:pt x="158" y="106"/>
                        </a:moveTo>
                        <a:cubicBezTo>
                          <a:pt x="158" y="93"/>
                          <a:pt x="156" y="82"/>
                          <a:pt x="153" y="73"/>
                        </a:cubicBezTo>
                        <a:cubicBezTo>
                          <a:pt x="150" y="63"/>
                          <a:pt x="146" y="56"/>
                          <a:pt x="141" y="49"/>
                        </a:cubicBezTo>
                        <a:cubicBezTo>
                          <a:pt x="136" y="43"/>
                          <a:pt x="129" y="38"/>
                          <a:pt x="122" y="35"/>
                        </a:cubicBezTo>
                        <a:cubicBezTo>
                          <a:pt x="115" y="32"/>
                          <a:pt x="106" y="30"/>
                          <a:pt x="97" y="30"/>
                        </a:cubicBezTo>
                        <a:cubicBezTo>
                          <a:pt x="88" y="30"/>
                          <a:pt x="79" y="32"/>
                          <a:pt x="71" y="36"/>
                        </a:cubicBezTo>
                        <a:cubicBezTo>
                          <a:pt x="64" y="39"/>
                          <a:pt x="57" y="44"/>
                          <a:pt x="52" y="51"/>
                        </a:cubicBezTo>
                        <a:cubicBezTo>
                          <a:pt x="47" y="57"/>
                          <a:pt x="42" y="65"/>
                          <a:pt x="40" y="74"/>
                        </a:cubicBezTo>
                        <a:cubicBezTo>
                          <a:pt x="37" y="84"/>
                          <a:pt x="35" y="94"/>
                          <a:pt x="35" y="104"/>
                        </a:cubicBezTo>
                        <a:cubicBezTo>
                          <a:pt x="35" y="116"/>
                          <a:pt x="37" y="127"/>
                          <a:pt x="40" y="136"/>
                        </a:cubicBezTo>
                        <a:cubicBezTo>
                          <a:pt x="43" y="145"/>
                          <a:pt x="47" y="153"/>
                          <a:pt x="53" y="159"/>
                        </a:cubicBezTo>
                        <a:cubicBezTo>
                          <a:pt x="58" y="166"/>
                          <a:pt x="64" y="171"/>
                          <a:pt x="72" y="174"/>
                        </a:cubicBezTo>
                        <a:cubicBezTo>
                          <a:pt x="79" y="177"/>
                          <a:pt x="87" y="179"/>
                          <a:pt x="96" y="179"/>
                        </a:cubicBezTo>
                        <a:cubicBezTo>
                          <a:pt x="105" y="179"/>
                          <a:pt x="113" y="177"/>
                          <a:pt x="121" y="174"/>
                        </a:cubicBezTo>
                        <a:cubicBezTo>
                          <a:pt x="128" y="171"/>
                          <a:pt x="135" y="167"/>
                          <a:pt x="140" y="160"/>
                        </a:cubicBezTo>
                        <a:cubicBezTo>
                          <a:pt x="146" y="154"/>
                          <a:pt x="150" y="147"/>
                          <a:pt x="153" y="137"/>
                        </a:cubicBezTo>
                        <a:cubicBezTo>
                          <a:pt x="156" y="128"/>
                          <a:pt x="158" y="118"/>
                          <a:pt x="158" y="10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Freeform 26"/>
                  <p:cNvSpPr>
                    <a:spLocks noEditPoints="1"/>
                  </p:cNvSpPr>
                  <p:nvPr/>
                </p:nvSpPr>
                <p:spPr bwMode="black">
                  <a:xfrm>
                    <a:off x="9226280" y="4959385"/>
                    <a:ext cx="108412" cy="169228"/>
                  </a:xfrm>
                  <a:custGeom>
                    <a:avLst/>
                    <a:gdLst/>
                    <a:ahLst/>
                    <a:cxnLst>
                      <a:cxn ang="0">
                        <a:pos x="139" y="137"/>
                      </a:cxn>
                      <a:cxn ang="0">
                        <a:pos x="135" y="169"/>
                      </a:cxn>
                      <a:cxn ang="0">
                        <a:pos x="122" y="194"/>
                      </a:cxn>
                      <a:cxn ang="0">
                        <a:pos x="102" y="211"/>
                      </a:cxn>
                      <a:cxn ang="0">
                        <a:pos x="74" y="217"/>
                      </a:cxn>
                      <a:cxn ang="0">
                        <a:pos x="60" y="215"/>
                      </a:cxn>
                      <a:cxn ang="0">
                        <a:pos x="49" y="211"/>
                      </a:cxn>
                      <a:cxn ang="0">
                        <a:pos x="40" y="204"/>
                      </a:cxn>
                      <a:cxn ang="0">
                        <a:pos x="33" y="195"/>
                      </a:cxn>
                      <a:cxn ang="0">
                        <a:pos x="32" y="195"/>
                      </a:cxn>
                      <a:cxn ang="0">
                        <a:pos x="32" y="213"/>
                      </a:cxn>
                      <a:cxn ang="0">
                        <a:pos x="0" y="213"/>
                      </a:cxn>
                      <a:cxn ang="0">
                        <a:pos x="0" y="0"/>
                      </a:cxn>
                      <a:cxn ang="0">
                        <a:pos x="32" y="0"/>
                      </a:cxn>
                      <a:cxn ang="0">
                        <a:pos x="32" y="92"/>
                      </a:cxn>
                      <a:cxn ang="0">
                        <a:pos x="33" y="92"/>
                      </a:cxn>
                      <a:cxn ang="0">
                        <a:pos x="41" y="82"/>
                      </a:cxn>
                      <a:cxn ang="0">
                        <a:pos x="52" y="73"/>
                      </a:cxn>
                      <a:cxn ang="0">
                        <a:pos x="65" y="68"/>
                      </a:cxn>
                      <a:cxn ang="0">
                        <a:pos x="80" y="66"/>
                      </a:cxn>
                      <a:cxn ang="0">
                        <a:pos x="107" y="72"/>
                      </a:cxn>
                      <a:cxn ang="0">
                        <a:pos x="125" y="87"/>
                      </a:cxn>
                      <a:cxn ang="0">
                        <a:pos x="136" y="110"/>
                      </a:cxn>
                      <a:cxn ang="0">
                        <a:pos x="139" y="137"/>
                      </a:cxn>
                      <a:cxn ang="0">
                        <a:pos x="106" y="137"/>
                      </a:cxn>
                      <a:cxn ang="0">
                        <a:pos x="103" y="118"/>
                      </a:cxn>
                      <a:cxn ang="0">
                        <a:pos x="96" y="104"/>
                      </a:cxn>
                      <a:cxn ang="0">
                        <a:pos x="85" y="95"/>
                      </a:cxn>
                      <a:cxn ang="0">
                        <a:pos x="70" y="92"/>
                      </a:cxn>
                      <a:cxn ang="0">
                        <a:pos x="54" y="95"/>
                      </a:cxn>
                      <a:cxn ang="0">
                        <a:pos x="42" y="104"/>
                      </a:cxn>
                      <a:cxn ang="0">
                        <a:pos x="35" y="118"/>
                      </a:cxn>
                      <a:cxn ang="0">
                        <a:pos x="32" y="135"/>
                      </a:cxn>
                      <a:cxn ang="0">
                        <a:pos x="32" y="154"/>
                      </a:cxn>
                      <a:cxn ang="0">
                        <a:pos x="34" y="168"/>
                      </a:cxn>
                      <a:cxn ang="0">
                        <a:pos x="42" y="180"/>
                      </a:cxn>
                      <a:cxn ang="0">
                        <a:pos x="53" y="187"/>
                      </a:cxn>
                      <a:cxn ang="0">
                        <a:pos x="67" y="190"/>
                      </a:cxn>
                      <a:cxn ang="0">
                        <a:pos x="83" y="187"/>
                      </a:cxn>
                      <a:cxn ang="0">
                        <a:pos x="95" y="177"/>
                      </a:cxn>
                      <a:cxn ang="0">
                        <a:pos x="103" y="160"/>
                      </a:cxn>
                      <a:cxn ang="0">
                        <a:pos x="106" y="137"/>
                      </a:cxn>
                    </a:cxnLst>
                    <a:rect l="0" t="0" r="r" b="b"/>
                    <a:pathLst>
                      <a:path w="139" h="217">
                        <a:moveTo>
                          <a:pt x="139" y="137"/>
                        </a:moveTo>
                        <a:cubicBezTo>
                          <a:pt x="139" y="149"/>
                          <a:pt x="138" y="159"/>
                          <a:pt x="135" y="169"/>
                        </a:cubicBezTo>
                        <a:cubicBezTo>
                          <a:pt x="132" y="179"/>
                          <a:pt x="128" y="187"/>
                          <a:pt x="122" y="194"/>
                        </a:cubicBezTo>
                        <a:cubicBezTo>
                          <a:pt x="117" y="201"/>
                          <a:pt x="110" y="207"/>
                          <a:pt x="102" y="211"/>
                        </a:cubicBezTo>
                        <a:cubicBezTo>
                          <a:pt x="94" y="215"/>
                          <a:pt x="84" y="217"/>
                          <a:pt x="74" y="217"/>
                        </a:cubicBezTo>
                        <a:cubicBezTo>
                          <a:pt x="69" y="217"/>
                          <a:pt x="64" y="216"/>
                          <a:pt x="60" y="215"/>
                        </a:cubicBezTo>
                        <a:cubicBezTo>
                          <a:pt x="56" y="214"/>
                          <a:pt x="52" y="212"/>
                          <a:pt x="49" y="211"/>
                        </a:cubicBezTo>
                        <a:cubicBezTo>
                          <a:pt x="45" y="209"/>
                          <a:pt x="42" y="206"/>
                          <a:pt x="40" y="204"/>
                        </a:cubicBezTo>
                        <a:cubicBezTo>
                          <a:pt x="37" y="201"/>
                          <a:pt x="35" y="198"/>
                          <a:pt x="33" y="195"/>
                        </a:cubicBezTo>
                        <a:cubicBezTo>
                          <a:pt x="32" y="195"/>
                          <a:pt x="32" y="195"/>
                          <a:pt x="32" y="195"/>
                        </a:cubicBezTo>
                        <a:cubicBezTo>
                          <a:pt x="32" y="213"/>
                          <a:pt x="32" y="213"/>
                          <a:pt x="32" y="213"/>
                        </a:cubicBezTo>
                        <a:cubicBezTo>
                          <a:pt x="0" y="213"/>
                          <a:pt x="0" y="213"/>
                          <a:pt x="0" y="21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2" y="92"/>
                          <a:pt x="32" y="92"/>
                          <a:pt x="32" y="92"/>
                        </a:cubicBezTo>
                        <a:cubicBezTo>
                          <a:pt x="33" y="92"/>
                          <a:pt x="33" y="92"/>
                          <a:pt x="33" y="92"/>
                        </a:cubicBezTo>
                        <a:cubicBezTo>
                          <a:pt x="35" y="88"/>
                          <a:pt x="38" y="85"/>
                          <a:pt x="41" y="82"/>
                        </a:cubicBezTo>
                        <a:cubicBezTo>
                          <a:pt x="44" y="78"/>
                          <a:pt x="48" y="76"/>
                          <a:pt x="52" y="73"/>
                        </a:cubicBezTo>
                        <a:cubicBezTo>
                          <a:pt x="56" y="71"/>
                          <a:pt x="60" y="69"/>
                          <a:pt x="65" y="68"/>
                        </a:cubicBezTo>
                        <a:cubicBezTo>
                          <a:pt x="69" y="67"/>
                          <a:pt x="75" y="66"/>
                          <a:pt x="80" y="66"/>
                        </a:cubicBezTo>
                        <a:cubicBezTo>
                          <a:pt x="91" y="66"/>
                          <a:pt x="100" y="68"/>
                          <a:pt x="107" y="72"/>
                        </a:cubicBezTo>
                        <a:cubicBezTo>
                          <a:pt x="114" y="75"/>
                          <a:pt x="121" y="81"/>
                          <a:pt x="125" y="87"/>
                        </a:cubicBezTo>
                        <a:cubicBezTo>
                          <a:pt x="130" y="94"/>
                          <a:pt x="134" y="101"/>
                          <a:pt x="136" y="110"/>
                        </a:cubicBezTo>
                        <a:cubicBezTo>
                          <a:pt x="138" y="119"/>
                          <a:pt x="139" y="128"/>
                          <a:pt x="139" y="137"/>
                        </a:cubicBezTo>
                        <a:close/>
                        <a:moveTo>
                          <a:pt x="106" y="137"/>
                        </a:moveTo>
                        <a:cubicBezTo>
                          <a:pt x="106" y="130"/>
                          <a:pt x="105" y="124"/>
                          <a:pt x="103" y="118"/>
                        </a:cubicBezTo>
                        <a:cubicBezTo>
                          <a:pt x="102" y="113"/>
                          <a:pt x="99" y="108"/>
                          <a:pt x="96" y="104"/>
                        </a:cubicBezTo>
                        <a:cubicBezTo>
                          <a:pt x="93" y="101"/>
                          <a:pt x="89" y="98"/>
                          <a:pt x="85" y="95"/>
                        </a:cubicBezTo>
                        <a:cubicBezTo>
                          <a:pt x="81" y="93"/>
                          <a:pt x="75" y="92"/>
                          <a:pt x="70" y="92"/>
                        </a:cubicBezTo>
                        <a:cubicBezTo>
                          <a:pt x="64" y="92"/>
                          <a:pt x="59" y="93"/>
                          <a:pt x="54" y="95"/>
                        </a:cubicBezTo>
                        <a:cubicBezTo>
                          <a:pt x="50" y="98"/>
                          <a:pt x="46" y="100"/>
                          <a:pt x="42" y="104"/>
                        </a:cubicBezTo>
                        <a:cubicBezTo>
                          <a:pt x="39" y="108"/>
                          <a:pt x="36" y="112"/>
                          <a:pt x="35" y="118"/>
                        </a:cubicBezTo>
                        <a:cubicBezTo>
                          <a:pt x="33" y="123"/>
                          <a:pt x="32" y="129"/>
                          <a:pt x="32" y="135"/>
                        </a:cubicBezTo>
                        <a:cubicBezTo>
                          <a:pt x="32" y="154"/>
                          <a:pt x="32" y="154"/>
                          <a:pt x="32" y="154"/>
                        </a:cubicBezTo>
                        <a:cubicBezTo>
                          <a:pt x="32" y="159"/>
                          <a:pt x="33" y="164"/>
                          <a:pt x="34" y="168"/>
                        </a:cubicBezTo>
                        <a:cubicBezTo>
                          <a:pt x="36" y="172"/>
                          <a:pt x="39" y="176"/>
                          <a:pt x="42" y="180"/>
                        </a:cubicBezTo>
                        <a:cubicBezTo>
                          <a:pt x="45" y="183"/>
                          <a:pt x="48" y="185"/>
                          <a:pt x="53" y="187"/>
                        </a:cubicBezTo>
                        <a:cubicBezTo>
                          <a:pt x="57" y="189"/>
                          <a:pt x="62" y="190"/>
                          <a:pt x="67" y="190"/>
                        </a:cubicBezTo>
                        <a:cubicBezTo>
                          <a:pt x="73" y="190"/>
                          <a:pt x="78" y="189"/>
                          <a:pt x="83" y="187"/>
                        </a:cubicBezTo>
                        <a:cubicBezTo>
                          <a:pt x="88" y="185"/>
                          <a:pt x="92" y="181"/>
                          <a:pt x="95" y="177"/>
                        </a:cubicBezTo>
                        <a:cubicBezTo>
                          <a:pt x="99" y="172"/>
                          <a:pt x="101" y="167"/>
                          <a:pt x="103" y="160"/>
                        </a:cubicBezTo>
                        <a:cubicBezTo>
                          <a:pt x="105" y="153"/>
                          <a:pt x="106" y="146"/>
                          <a:pt x="106" y="13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Freeform 27"/>
                  <p:cNvSpPr>
                    <a:spLocks/>
                  </p:cNvSpPr>
                  <p:nvPr/>
                </p:nvSpPr>
                <p:spPr bwMode="black">
                  <a:xfrm>
                    <a:off x="9356837" y="5011608"/>
                    <a:ext cx="64783" cy="114031"/>
                  </a:xfrm>
                  <a:custGeom>
                    <a:avLst/>
                    <a:gdLst/>
                    <a:ahLst/>
                    <a:cxnLst>
                      <a:cxn ang="0">
                        <a:pos x="79" y="32"/>
                      </a:cxn>
                      <a:cxn ang="0">
                        <a:pos x="75" y="31"/>
                      </a:cxn>
                      <a:cxn ang="0">
                        <a:pos x="69" y="29"/>
                      </a:cxn>
                      <a:cxn ang="0">
                        <a:pos x="64" y="29"/>
                      </a:cxn>
                      <a:cxn ang="0">
                        <a:pos x="52" y="32"/>
                      </a:cxn>
                      <a:cxn ang="0">
                        <a:pos x="42" y="41"/>
                      </a:cxn>
                      <a:cxn ang="0">
                        <a:pos x="35" y="54"/>
                      </a:cxn>
                      <a:cxn ang="0">
                        <a:pos x="32" y="73"/>
                      </a:cxn>
                      <a:cxn ang="0">
                        <a:pos x="32" y="146"/>
                      </a:cxn>
                      <a:cxn ang="0">
                        <a:pos x="0" y="146"/>
                      </a:cxn>
                      <a:cxn ang="0">
                        <a:pos x="0" y="2"/>
                      </a:cxn>
                      <a:cxn ang="0">
                        <a:pos x="32" y="2"/>
                      </a:cxn>
                      <a:cxn ang="0">
                        <a:pos x="32" y="30"/>
                      </a:cxn>
                      <a:cxn ang="0">
                        <a:pos x="33" y="30"/>
                      </a:cxn>
                      <a:cxn ang="0">
                        <a:pos x="40" y="17"/>
                      </a:cxn>
                      <a:cxn ang="0">
                        <a:pos x="49" y="7"/>
                      </a:cxn>
                      <a:cxn ang="0">
                        <a:pos x="59" y="2"/>
                      </a:cxn>
                      <a:cxn ang="0">
                        <a:pos x="70" y="0"/>
                      </a:cxn>
                      <a:cxn ang="0">
                        <a:pos x="77" y="0"/>
                      </a:cxn>
                      <a:cxn ang="0">
                        <a:pos x="83" y="2"/>
                      </a:cxn>
                      <a:cxn ang="0">
                        <a:pos x="83" y="34"/>
                      </a:cxn>
                      <a:cxn ang="0">
                        <a:pos x="79" y="32"/>
                      </a:cxn>
                    </a:cxnLst>
                    <a:rect l="0" t="0" r="r" b="b"/>
                    <a:pathLst>
                      <a:path w="83" h="146">
                        <a:moveTo>
                          <a:pt x="79" y="32"/>
                        </a:moveTo>
                        <a:cubicBezTo>
                          <a:pt x="78" y="32"/>
                          <a:pt x="76" y="31"/>
                          <a:pt x="75" y="31"/>
                        </a:cubicBezTo>
                        <a:cubicBezTo>
                          <a:pt x="73" y="30"/>
                          <a:pt x="71" y="30"/>
                          <a:pt x="69" y="29"/>
                        </a:cubicBezTo>
                        <a:cubicBezTo>
                          <a:pt x="68" y="29"/>
                          <a:pt x="66" y="29"/>
                          <a:pt x="64" y="29"/>
                        </a:cubicBezTo>
                        <a:cubicBezTo>
                          <a:pt x="60" y="29"/>
                          <a:pt x="55" y="30"/>
                          <a:pt x="52" y="32"/>
                        </a:cubicBezTo>
                        <a:cubicBezTo>
                          <a:pt x="48" y="34"/>
                          <a:pt x="44" y="37"/>
                          <a:pt x="42" y="41"/>
                        </a:cubicBezTo>
                        <a:cubicBezTo>
                          <a:pt x="39" y="44"/>
                          <a:pt x="37" y="49"/>
                          <a:pt x="35" y="54"/>
                        </a:cubicBezTo>
                        <a:cubicBezTo>
                          <a:pt x="33" y="60"/>
                          <a:pt x="32" y="66"/>
                          <a:pt x="32" y="73"/>
                        </a:cubicBezTo>
                        <a:cubicBezTo>
                          <a:pt x="32" y="146"/>
                          <a:pt x="32" y="146"/>
                          <a:pt x="32" y="146"/>
                        </a:cubicBezTo>
                        <a:cubicBezTo>
                          <a:pt x="0" y="146"/>
                          <a:pt x="0" y="146"/>
                          <a:pt x="0" y="146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32" y="2"/>
                          <a:pt x="32" y="2"/>
                          <a:pt x="32" y="2"/>
                        </a:cubicBezTo>
                        <a:cubicBezTo>
                          <a:pt x="32" y="30"/>
                          <a:pt x="32" y="30"/>
                          <a:pt x="32" y="30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5" y="25"/>
                          <a:pt x="37" y="20"/>
                          <a:pt x="40" y="17"/>
                        </a:cubicBezTo>
                        <a:cubicBezTo>
                          <a:pt x="42" y="13"/>
                          <a:pt x="45" y="10"/>
                          <a:pt x="49" y="7"/>
                        </a:cubicBezTo>
                        <a:cubicBezTo>
                          <a:pt x="52" y="5"/>
                          <a:pt x="55" y="3"/>
                          <a:pt x="59" y="2"/>
                        </a:cubicBezTo>
                        <a:cubicBezTo>
                          <a:pt x="62" y="0"/>
                          <a:pt x="66" y="0"/>
                          <a:pt x="70" y="0"/>
                        </a:cubicBezTo>
                        <a:cubicBezTo>
                          <a:pt x="72" y="0"/>
                          <a:pt x="75" y="0"/>
                          <a:pt x="77" y="0"/>
                        </a:cubicBezTo>
                        <a:cubicBezTo>
                          <a:pt x="79" y="1"/>
                          <a:pt x="81" y="1"/>
                          <a:pt x="83" y="2"/>
                        </a:cubicBezTo>
                        <a:cubicBezTo>
                          <a:pt x="83" y="34"/>
                          <a:pt x="83" y="34"/>
                          <a:pt x="83" y="34"/>
                        </a:cubicBezTo>
                        <a:cubicBezTo>
                          <a:pt x="82" y="33"/>
                          <a:pt x="81" y="33"/>
                          <a:pt x="79" y="3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Freeform 28"/>
                  <p:cNvSpPr>
                    <a:spLocks noEditPoints="1"/>
                  </p:cNvSpPr>
                  <p:nvPr/>
                </p:nvSpPr>
                <p:spPr bwMode="black">
                  <a:xfrm>
                    <a:off x="9432527" y="4958394"/>
                    <a:ext cx="31069" cy="167245"/>
                  </a:xfrm>
                  <a:custGeom>
                    <a:avLst/>
                    <a:gdLst/>
                    <a:ahLst/>
                    <a:cxnLst>
                      <a:cxn ang="0">
                        <a:pos x="40" y="20"/>
                      </a:cxn>
                      <a:cxn ang="0">
                        <a:pos x="38" y="27"/>
                      </a:cxn>
                      <a:cxn ang="0">
                        <a:pos x="34" y="33"/>
                      </a:cxn>
                      <a:cxn ang="0">
                        <a:pos x="28" y="37"/>
                      </a:cxn>
                      <a:cxn ang="0">
                        <a:pos x="20" y="38"/>
                      </a:cxn>
                      <a:cxn ang="0">
                        <a:pos x="12" y="37"/>
                      </a:cxn>
                      <a:cxn ang="0">
                        <a:pos x="6" y="33"/>
                      </a:cxn>
                      <a:cxn ang="0">
                        <a:pos x="2" y="27"/>
                      </a:cxn>
                      <a:cxn ang="0">
                        <a:pos x="0" y="20"/>
                      </a:cxn>
                      <a:cxn ang="0">
                        <a:pos x="2" y="12"/>
                      </a:cxn>
                      <a:cxn ang="0">
                        <a:pos x="6" y="6"/>
                      </a:cxn>
                      <a:cxn ang="0">
                        <a:pos x="12" y="2"/>
                      </a:cxn>
                      <a:cxn ang="0">
                        <a:pos x="20" y="0"/>
                      </a:cxn>
                      <a:cxn ang="0">
                        <a:pos x="28" y="2"/>
                      </a:cxn>
                      <a:cxn ang="0">
                        <a:pos x="34" y="6"/>
                      </a:cxn>
                      <a:cxn ang="0">
                        <a:pos x="38" y="12"/>
                      </a:cxn>
                      <a:cxn ang="0">
                        <a:pos x="40" y="20"/>
                      </a:cxn>
                      <a:cxn ang="0">
                        <a:pos x="3" y="214"/>
                      </a:cxn>
                      <a:cxn ang="0">
                        <a:pos x="3" y="70"/>
                      </a:cxn>
                      <a:cxn ang="0">
                        <a:pos x="36" y="70"/>
                      </a:cxn>
                      <a:cxn ang="0">
                        <a:pos x="36" y="214"/>
                      </a:cxn>
                      <a:cxn ang="0">
                        <a:pos x="3" y="214"/>
                      </a:cxn>
                    </a:cxnLst>
                    <a:rect l="0" t="0" r="r" b="b"/>
                    <a:pathLst>
                      <a:path w="40" h="214">
                        <a:moveTo>
                          <a:pt x="40" y="20"/>
                        </a:moveTo>
                        <a:cubicBezTo>
                          <a:pt x="40" y="22"/>
                          <a:pt x="39" y="24"/>
                          <a:pt x="38" y="27"/>
                        </a:cubicBezTo>
                        <a:cubicBezTo>
                          <a:pt x="37" y="29"/>
                          <a:pt x="36" y="31"/>
                          <a:pt x="34" y="33"/>
                        </a:cubicBezTo>
                        <a:cubicBezTo>
                          <a:pt x="33" y="34"/>
                          <a:pt x="30" y="36"/>
                          <a:pt x="28" y="37"/>
                        </a:cubicBezTo>
                        <a:cubicBezTo>
                          <a:pt x="26" y="38"/>
                          <a:pt x="23" y="38"/>
                          <a:pt x="20" y="38"/>
                        </a:cubicBezTo>
                        <a:cubicBezTo>
                          <a:pt x="17" y="38"/>
                          <a:pt x="15" y="38"/>
                          <a:pt x="12" y="37"/>
                        </a:cubicBezTo>
                        <a:cubicBezTo>
                          <a:pt x="10" y="36"/>
                          <a:pt x="8" y="34"/>
                          <a:pt x="6" y="33"/>
                        </a:cubicBezTo>
                        <a:cubicBezTo>
                          <a:pt x="4" y="31"/>
                          <a:pt x="3" y="29"/>
                          <a:pt x="2" y="27"/>
                        </a:cubicBezTo>
                        <a:cubicBezTo>
                          <a:pt x="1" y="24"/>
                          <a:pt x="0" y="22"/>
                          <a:pt x="0" y="20"/>
                        </a:cubicBezTo>
                        <a:cubicBezTo>
                          <a:pt x="0" y="17"/>
                          <a:pt x="1" y="14"/>
                          <a:pt x="2" y="12"/>
                        </a:cubicBezTo>
                        <a:cubicBezTo>
                          <a:pt x="3" y="10"/>
                          <a:pt x="4" y="8"/>
                          <a:pt x="6" y="6"/>
                        </a:cubicBezTo>
                        <a:cubicBezTo>
                          <a:pt x="8" y="4"/>
                          <a:pt x="10" y="3"/>
                          <a:pt x="12" y="2"/>
                        </a:cubicBezTo>
                        <a:cubicBezTo>
                          <a:pt x="15" y="1"/>
                          <a:pt x="17" y="0"/>
                          <a:pt x="20" y="0"/>
                        </a:cubicBezTo>
                        <a:cubicBezTo>
                          <a:pt x="23" y="0"/>
                          <a:pt x="25" y="1"/>
                          <a:pt x="28" y="2"/>
                        </a:cubicBezTo>
                        <a:cubicBezTo>
                          <a:pt x="30" y="3"/>
                          <a:pt x="32" y="4"/>
                          <a:pt x="34" y="6"/>
                        </a:cubicBezTo>
                        <a:cubicBezTo>
                          <a:pt x="36" y="8"/>
                          <a:pt x="37" y="10"/>
                          <a:pt x="38" y="12"/>
                        </a:cubicBezTo>
                        <a:cubicBezTo>
                          <a:pt x="39" y="14"/>
                          <a:pt x="40" y="17"/>
                          <a:pt x="40" y="20"/>
                        </a:cubicBezTo>
                        <a:close/>
                        <a:moveTo>
                          <a:pt x="3" y="214"/>
                        </a:moveTo>
                        <a:cubicBezTo>
                          <a:pt x="3" y="70"/>
                          <a:pt x="3" y="70"/>
                          <a:pt x="3" y="70"/>
                        </a:cubicBezTo>
                        <a:cubicBezTo>
                          <a:pt x="36" y="70"/>
                          <a:pt x="36" y="70"/>
                          <a:pt x="36" y="70"/>
                        </a:cubicBezTo>
                        <a:cubicBezTo>
                          <a:pt x="36" y="214"/>
                          <a:pt x="36" y="214"/>
                          <a:pt x="36" y="214"/>
                        </a:cubicBezTo>
                        <a:lnTo>
                          <a:pt x="3" y="2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5" name="Freeform 29"/>
                  <p:cNvSpPr>
                    <a:spLocks noEditPoints="1"/>
                  </p:cNvSpPr>
                  <p:nvPr/>
                </p:nvSpPr>
                <p:spPr bwMode="black">
                  <a:xfrm>
                    <a:off x="9481775" y="5010947"/>
                    <a:ext cx="109073" cy="167906"/>
                  </a:xfrm>
                  <a:custGeom>
                    <a:avLst/>
                    <a:gdLst/>
                    <a:ahLst/>
                    <a:cxnLst>
                      <a:cxn ang="0">
                        <a:pos x="135" y="166"/>
                      </a:cxn>
                      <a:cxn ang="0">
                        <a:pos x="121" y="192"/>
                      </a:cxn>
                      <a:cxn ang="0">
                        <a:pos x="96" y="209"/>
                      </a:cxn>
                      <a:cxn ang="0">
                        <a:pos x="59" y="215"/>
                      </a:cxn>
                      <a:cxn ang="0">
                        <a:pos x="44" y="214"/>
                      </a:cxn>
                      <a:cxn ang="0">
                        <a:pos x="31" y="212"/>
                      </a:cxn>
                      <a:cxn ang="0">
                        <a:pos x="20" y="209"/>
                      </a:cxn>
                      <a:cxn ang="0">
                        <a:pos x="11" y="206"/>
                      </a:cxn>
                      <a:cxn ang="0">
                        <a:pos x="11" y="175"/>
                      </a:cxn>
                      <a:cxn ang="0">
                        <a:pos x="21" y="180"/>
                      </a:cxn>
                      <a:cxn ang="0">
                        <a:pos x="32" y="184"/>
                      </a:cxn>
                      <a:cxn ang="0">
                        <a:pos x="45" y="187"/>
                      </a:cxn>
                      <a:cxn ang="0">
                        <a:pos x="58" y="189"/>
                      </a:cxn>
                      <a:cxn ang="0">
                        <a:pos x="81" y="185"/>
                      </a:cxn>
                      <a:cxn ang="0">
                        <a:pos x="96" y="174"/>
                      </a:cxn>
                      <a:cxn ang="0">
                        <a:pos x="105" y="158"/>
                      </a:cxn>
                      <a:cxn ang="0">
                        <a:pos x="108" y="138"/>
                      </a:cxn>
                      <a:cxn ang="0">
                        <a:pos x="108" y="124"/>
                      </a:cxn>
                      <a:cxn ang="0">
                        <a:pos x="107" y="124"/>
                      </a:cxn>
                      <a:cxn ang="0">
                        <a:pos x="88" y="144"/>
                      </a:cxn>
                      <a:cxn ang="0">
                        <a:pos x="60" y="151"/>
                      </a:cxn>
                      <a:cxn ang="0">
                        <a:pos x="35" y="146"/>
                      </a:cxn>
                      <a:cxn ang="0">
                        <a:pos x="16" y="131"/>
                      </a:cxn>
                      <a:cxn ang="0">
                        <a:pos x="4" y="109"/>
                      </a:cxn>
                      <a:cxn ang="0">
                        <a:pos x="0" y="80"/>
                      </a:cxn>
                      <a:cxn ang="0">
                        <a:pos x="5" y="47"/>
                      </a:cxn>
                      <a:cxn ang="0">
                        <a:pos x="18" y="22"/>
                      </a:cxn>
                      <a:cxn ang="0">
                        <a:pos x="39" y="5"/>
                      </a:cxn>
                      <a:cxn ang="0">
                        <a:pos x="66" y="0"/>
                      </a:cxn>
                      <a:cxn ang="0">
                        <a:pos x="91" y="6"/>
                      </a:cxn>
                      <a:cxn ang="0">
                        <a:pos x="107" y="21"/>
                      </a:cxn>
                      <a:cxn ang="0">
                        <a:pos x="108" y="21"/>
                      </a:cxn>
                      <a:cxn ang="0">
                        <a:pos x="108" y="3"/>
                      </a:cxn>
                      <a:cxn ang="0">
                        <a:pos x="140" y="3"/>
                      </a:cxn>
                      <a:cxn ang="0">
                        <a:pos x="140" y="134"/>
                      </a:cxn>
                      <a:cxn ang="0">
                        <a:pos x="135" y="166"/>
                      </a:cxn>
                      <a:cxn ang="0">
                        <a:pos x="108" y="63"/>
                      </a:cxn>
                      <a:cxn ang="0">
                        <a:pos x="105" y="49"/>
                      </a:cxn>
                      <a:cxn ang="0">
                        <a:pos x="98" y="37"/>
                      </a:cxn>
                      <a:cxn ang="0">
                        <a:pos x="87" y="29"/>
                      </a:cxn>
                      <a:cxn ang="0">
                        <a:pos x="73" y="26"/>
                      </a:cxn>
                      <a:cxn ang="0">
                        <a:pos x="57" y="30"/>
                      </a:cxn>
                      <a:cxn ang="0">
                        <a:pos x="44" y="39"/>
                      </a:cxn>
                      <a:cxn ang="0">
                        <a:pos x="37" y="56"/>
                      </a:cxn>
                      <a:cxn ang="0">
                        <a:pos x="34" y="79"/>
                      </a:cxn>
                      <a:cxn ang="0">
                        <a:pos x="36" y="97"/>
                      </a:cxn>
                      <a:cxn ang="0">
                        <a:pos x="43" y="111"/>
                      </a:cxn>
                      <a:cxn ang="0">
                        <a:pos x="55" y="121"/>
                      </a:cxn>
                      <a:cxn ang="0">
                        <a:pos x="70" y="124"/>
                      </a:cxn>
                      <a:cxn ang="0">
                        <a:pos x="85" y="121"/>
                      </a:cxn>
                      <a:cxn ang="0">
                        <a:pos x="97" y="112"/>
                      </a:cxn>
                      <a:cxn ang="0">
                        <a:pos x="105" y="98"/>
                      </a:cxn>
                      <a:cxn ang="0">
                        <a:pos x="108" y="80"/>
                      </a:cxn>
                      <a:cxn ang="0">
                        <a:pos x="108" y="63"/>
                      </a:cxn>
                    </a:cxnLst>
                    <a:rect l="0" t="0" r="r" b="b"/>
                    <a:pathLst>
                      <a:path w="140" h="215">
                        <a:moveTo>
                          <a:pt x="135" y="166"/>
                        </a:moveTo>
                        <a:cubicBezTo>
                          <a:pt x="132" y="176"/>
                          <a:pt x="127" y="185"/>
                          <a:pt x="121" y="192"/>
                        </a:cubicBezTo>
                        <a:cubicBezTo>
                          <a:pt x="114" y="199"/>
                          <a:pt x="106" y="205"/>
                          <a:pt x="96" y="209"/>
                        </a:cubicBezTo>
                        <a:cubicBezTo>
                          <a:pt x="85" y="213"/>
                          <a:pt x="73" y="215"/>
                          <a:pt x="59" y="215"/>
                        </a:cubicBezTo>
                        <a:cubicBezTo>
                          <a:pt x="54" y="215"/>
                          <a:pt x="49" y="214"/>
                          <a:pt x="44" y="214"/>
                        </a:cubicBezTo>
                        <a:cubicBezTo>
                          <a:pt x="39" y="213"/>
                          <a:pt x="35" y="213"/>
                          <a:pt x="31" y="212"/>
                        </a:cubicBezTo>
                        <a:cubicBezTo>
                          <a:pt x="26" y="211"/>
                          <a:pt x="23" y="210"/>
                          <a:pt x="20" y="209"/>
                        </a:cubicBezTo>
                        <a:cubicBezTo>
                          <a:pt x="16" y="208"/>
                          <a:pt x="14" y="207"/>
                          <a:pt x="11" y="206"/>
                        </a:cubicBezTo>
                        <a:cubicBezTo>
                          <a:pt x="11" y="175"/>
                          <a:pt x="11" y="175"/>
                          <a:pt x="11" y="175"/>
                        </a:cubicBezTo>
                        <a:cubicBezTo>
                          <a:pt x="15" y="177"/>
                          <a:pt x="18" y="178"/>
                          <a:pt x="21" y="180"/>
                        </a:cubicBezTo>
                        <a:cubicBezTo>
                          <a:pt x="25" y="182"/>
                          <a:pt x="28" y="183"/>
                          <a:pt x="32" y="184"/>
                        </a:cubicBezTo>
                        <a:cubicBezTo>
                          <a:pt x="36" y="186"/>
                          <a:pt x="40" y="187"/>
                          <a:pt x="45" y="187"/>
                        </a:cubicBezTo>
                        <a:cubicBezTo>
                          <a:pt x="49" y="188"/>
                          <a:pt x="54" y="189"/>
                          <a:pt x="58" y="189"/>
                        </a:cubicBezTo>
                        <a:cubicBezTo>
                          <a:pt x="67" y="189"/>
                          <a:pt x="75" y="187"/>
                          <a:pt x="81" y="185"/>
                        </a:cubicBezTo>
                        <a:cubicBezTo>
                          <a:pt x="87" y="182"/>
                          <a:pt x="92" y="179"/>
                          <a:pt x="96" y="174"/>
                        </a:cubicBezTo>
                        <a:cubicBezTo>
                          <a:pt x="100" y="170"/>
                          <a:pt x="103" y="164"/>
                          <a:pt x="105" y="158"/>
                        </a:cubicBezTo>
                        <a:cubicBezTo>
                          <a:pt x="107" y="152"/>
                          <a:pt x="108" y="145"/>
                          <a:pt x="108" y="138"/>
                        </a:cubicBezTo>
                        <a:cubicBezTo>
                          <a:pt x="108" y="124"/>
                          <a:pt x="108" y="124"/>
                          <a:pt x="108" y="124"/>
                        </a:cubicBezTo>
                        <a:cubicBezTo>
                          <a:pt x="107" y="124"/>
                          <a:pt x="107" y="124"/>
                          <a:pt x="107" y="124"/>
                        </a:cubicBezTo>
                        <a:cubicBezTo>
                          <a:pt x="102" y="133"/>
                          <a:pt x="96" y="139"/>
                          <a:pt x="88" y="144"/>
                        </a:cubicBezTo>
                        <a:cubicBezTo>
                          <a:pt x="81" y="148"/>
                          <a:pt x="71" y="151"/>
                          <a:pt x="60" y="151"/>
                        </a:cubicBezTo>
                        <a:cubicBezTo>
                          <a:pt x="51" y="151"/>
                          <a:pt x="43" y="149"/>
                          <a:pt x="35" y="146"/>
                        </a:cubicBezTo>
                        <a:cubicBezTo>
                          <a:pt x="28" y="142"/>
                          <a:pt x="22" y="137"/>
                          <a:pt x="16" y="131"/>
                        </a:cubicBezTo>
                        <a:cubicBezTo>
                          <a:pt x="11" y="125"/>
                          <a:pt x="7" y="118"/>
                          <a:pt x="4" y="109"/>
                        </a:cubicBezTo>
                        <a:cubicBezTo>
                          <a:pt x="2" y="100"/>
                          <a:pt x="0" y="91"/>
                          <a:pt x="0" y="80"/>
                        </a:cubicBezTo>
                        <a:cubicBezTo>
                          <a:pt x="0" y="68"/>
                          <a:pt x="2" y="57"/>
                          <a:pt x="5" y="47"/>
                        </a:cubicBezTo>
                        <a:cubicBezTo>
                          <a:pt x="8" y="37"/>
                          <a:pt x="12" y="29"/>
                          <a:pt x="18" y="22"/>
                        </a:cubicBezTo>
                        <a:cubicBezTo>
                          <a:pt x="24" y="15"/>
                          <a:pt x="31" y="9"/>
                          <a:pt x="39" y="5"/>
                        </a:cubicBezTo>
                        <a:cubicBezTo>
                          <a:pt x="47" y="2"/>
                          <a:pt x="56" y="0"/>
                          <a:pt x="66" y="0"/>
                        </a:cubicBezTo>
                        <a:cubicBezTo>
                          <a:pt x="76" y="0"/>
                          <a:pt x="84" y="2"/>
                          <a:pt x="91" y="6"/>
                        </a:cubicBezTo>
                        <a:cubicBezTo>
                          <a:pt x="98" y="10"/>
                          <a:pt x="103" y="15"/>
                          <a:pt x="107" y="21"/>
                        </a:cubicBezTo>
                        <a:cubicBezTo>
                          <a:pt x="108" y="21"/>
                          <a:pt x="108" y="21"/>
                          <a:pt x="108" y="21"/>
                        </a:cubicBezTo>
                        <a:cubicBezTo>
                          <a:pt x="108" y="3"/>
                          <a:pt x="108" y="3"/>
                          <a:pt x="108" y="3"/>
                        </a:cubicBezTo>
                        <a:cubicBezTo>
                          <a:pt x="140" y="3"/>
                          <a:pt x="140" y="3"/>
                          <a:pt x="140" y="3"/>
                        </a:cubicBezTo>
                        <a:cubicBezTo>
                          <a:pt x="140" y="134"/>
                          <a:pt x="140" y="134"/>
                          <a:pt x="140" y="134"/>
                        </a:cubicBezTo>
                        <a:cubicBezTo>
                          <a:pt x="140" y="145"/>
                          <a:pt x="138" y="156"/>
                          <a:pt x="135" y="166"/>
                        </a:cubicBezTo>
                        <a:close/>
                        <a:moveTo>
                          <a:pt x="108" y="63"/>
                        </a:moveTo>
                        <a:cubicBezTo>
                          <a:pt x="108" y="59"/>
                          <a:pt x="107" y="54"/>
                          <a:pt x="105" y="49"/>
                        </a:cubicBezTo>
                        <a:cubicBezTo>
                          <a:pt x="103" y="45"/>
                          <a:pt x="101" y="41"/>
                          <a:pt x="98" y="37"/>
                        </a:cubicBezTo>
                        <a:cubicBezTo>
                          <a:pt x="95" y="34"/>
                          <a:pt x="91" y="31"/>
                          <a:pt x="87" y="29"/>
                        </a:cubicBezTo>
                        <a:cubicBezTo>
                          <a:pt x="83" y="27"/>
                          <a:pt x="78" y="26"/>
                          <a:pt x="73" y="26"/>
                        </a:cubicBezTo>
                        <a:cubicBezTo>
                          <a:pt x="67" y="26"/>
                          <a:pt x="61" y="27"/>
                          <a:pt x="57" y="30"/>
                        </a:cubicBezTo>
                        <a:cubicBezTo>
                          <a:pt x="52" y="32"/>
                          <a:pt x="48" y="35"/>
                          <a:pt x="44" y="39"/>
                        </a:cubicBezTo>
                        <a:cubicBezTo>
                          <a:pt x="41" y="44"/>
                          <a:pt x="39" y="49"/>
                          <a:pt x="37" y="56"/>
                        </a:cubicBezTo>
                        <a:cubicBezTo>
                          <a:pt x="35" y="62"/>
                          <a:pt x="34" y="70"/>
                          <a:pt x="34" y="79"/>
                        </a:cubicBezTo>
                        <a:cubicBezTo>
                          <a:pt x="34" y="85"/>
                          <a:pt x="35" y="91"/>
                          <a:pt x="36" y="97"/>
                        </a:cubicBezTo>
                        <a:cubicBezTo>
                          <a:pt x="38" y="102"/>
                          <a:pt x="40" y="107"/>
                          <a:pt x="43" y="111"/>
                        </a:cubicBezTo>
                        <a:cubicBezTo>
                          <a:pt x="46" y="115"/>
                          <a:pt x="50" y="118"/>
                          <a:pt x="55" y="121"/>
                        </a:cubicBezTo>
                        <a:cubicBezTo>
                          <a:pt x="59" y="123"/>
                          <a:pt x="64" y="124"/>
                          <a:pt x="70" y="124"/>
                        </a:cubicBezTo>
                        <a:cubicBezTo>
                          <a:pt x="75" y="124"/>
                          <a:pt x="80" y="123"/>
                          <a:pt x="85" y="121"/>
                        </a:cubicBezTo>
                        <a:cubicBezTo>
                          <a:pt x="90" y="119"/>
                          <a:pt x="94" y="116"/>
                          <a:pt x="97" y="112"/>
                        </a:cubicBezTo>
                        <a:cubicBezTo>
                          <a:pt x="100" y="108"/>
                          <a:pt x="103" y="104"/>
                          <a:pt x="105" y="98"/>
                        </a:cubicBezTo>
                        <a:cubicBezTo>
                          <a:pt x="107" y="93"/>
                          <a:pt x="108" y="86"/>
                          <a:pt x="108" y="80"/>
                        </a:cubicBezTo>
                        <a:lnTo>
                          <a:pt x="108" y="6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6" name="Freeform 30"/>
                  <p:cNvSpPr>
                    <a:spLocks noEditPoints="1"/>
                  </p:cNvSpPr>
                  <p:nvPr/>
                </p:nvSpPr>
                <p:spPr bwMode="black">
                  <a:xfrm>
                    <a:off x="9611340" y="5010947"/>
                    <a:ext cx="93538" cy="117666"/>
                  </a:xfrm>
                  <a:custGeom>
                    <a:avLst/>
                    <a:gdLst/>
                    <a:ahLst/>
                    <a:cxnLst>
                      <a:cxn ang="0">
                        <a:pos x="88" y="147"/>
                      </a:cxn>
                      <a:cxn ang="0">
                        <a:pos x="88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5" y="151"/>
                      </a:cxn>
                      <a:cxn ang="0">
                        <a:pos x="26" y="148"/>
                      </a:cxn>
                      <a:cxn ang="0">
                        <a:pos x="11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2" y="91"/>
                      </a:cxn>
                      <a:cxn ang="0">
                        <a:pos x="11" y="76"/>
                      </a:cxn>
                      <a:cxn ang="0">
                        <a:pos x="25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1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2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0" y="56"/>
                      </a:cxn>
                      <a:cxn ang="0">
                        <a:pos x="120" y="147"/>
                      </a:cxn>
                      <a:cxn ang="0">
                        <a:pos x="88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3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5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6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0" h="151">
                        <a:moveTo>
                          <a:pt x="88" y="147"/>
                        </a:move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5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5" y="142"/>
                          <a:pt x="11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2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4" y="72"/>
                          <a:pt x="19" y="69"/>
                          <a:pt x="25" y="66"/>
                        </a:cubicBezTo>
                        <a:cubicBezTo>
                          <a:pt x="31" y="63"/>
                          <a:pt x="38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6" y="37"/>
                          <a:pt x="82" y="32"/>
                        </a:cubicBezTo>
                        <a:cubicBezTo>
                          <a:pt x="77" y="28"/>
                          <a:pt x="70" y="25"/>
                          <a:pt x="61" y="25"/>
                        </a:cubicBezTo>
                        <a:cubicBezTo>
                          <a:pt x="53" y="25"/>
                          <a:pt x="44" y="27"/>
                          <a:pt x="36" y="30"/>
                        </a:cubicBezTo>
                        <a:cubicBezTo>
                          <a:pt x="28" y="33"/>
                          <a:pt x="20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2" y="8"/>
                        </a:cubicBezTo>
                        <a:cubicBezTo>
                          <a:pt x="26" y="7"/>
                          <a:pt x="30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4" y="0"/>
                          <a:pt x="83" y="1"/>
                          <a:pt x="90" y="4"/>
                        </a:cubicBezTo>
                        <a:cubicBezTo>
                          <a:pt x="97" y="6"/>
                          <a:pt x="102" y="10"/>
                          <a:pt x="107" y="15"/>
                        </a:cubicBezTo>
                        <a:cubicBezTo>
                          <a:pt x="111" y="19"/>
                          <a:pt x="115" y="25"/>
                          <a:pt x="117" y="32"/>
                        </a:cubicBezTo>
                        <a:cubicBezTo>
                          <a:pt x="119" y="39"/>
                          <a:pt x="120" y="47"/>
                          <a:pt x="120" y="56"/>
                        </a:cubicBezTo>
                        <a:cubicBezTo>
                          <a:pt x="120" y="147"/>
                          <a:pt x="120" y="147"/>
                          <a:pt x="120" y="147"/>
                        </a:cubicBezTo>
                        <a:lnTo>
                          <a:pt x="88" y="147"/>
                        </a:lnTo>
                        <a:close/>
                        <a:moveTo>
                          <a:pt x="58" y="81"/>
                        </a:moveTo>
                        <a:cubicBezTo>
                          <a:pt x="52" y="82"/>
                          <a:pt x="48" y="83"/>
                          <a:pt x="45" y="84"/>
                        </a:cubicBezTo>
                        <a:cubicBezTo>
                          <a:pt x="41" y="86"/>
                          <a:pt x="39" y="87"/>
                          <a:pt x="37" y="89"/>
                        </a:cubicBezTo>
                        <a:cubicBezTo>
                          <a:pt x="35" y="91"/>
                          <a:pt x="33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2" y="110"/>
                          <a:pt x="33" y="113"/>
                        </a:cubicBezTo>
                        <a:cubicBezTo>
                          <a:pt x="34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8" y="124"/>
                          <a:pt x="52" y="125"/>
                          <a:pt x="55" y="125"/>
                        </a:cubicBezTo>
                        <a:cubicBezTo>
                          <a:pt x="60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80" y="115"/>
                        </a:cubicBezTo>
                        <a:cubicBezTo>
                          <a:pt x="82" y="112"/>
                          <a:pt x="85" y="108"/>
                          <a:pt x="86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Freeform 31"/>
                  <p:cNvSpPr>
                    <a:spLocks noEditPoints="1"/>
                  </p:cNvSpPr>
                  <p:nvPr/>
                </p:nvSpPr>
                <p:spPr bwMode="black">
                  <a:xfrm>
                    <a:off x="9721405" y="4959385"/>
                    <a:ext cx="109073" cy="169228"/>
                  </a:xfrm>
                  <a:custGeom>
                    <a:avLst/>
                    <a:gdLst/>
                    <a:ahLst/>
                    <a:cxnLst>
                      <a:cxn ang="0">
                        <a:pos x="107" y="213"/>
                      </a:cxn>
                      <a:cxn ang="0">
                        <a:pos x="107" y="191"/>
                      </a:cxn>
                      <a:cxn ang="0">
                        <a:pos x="107" y="191"/>
                      </a:cxn>
                      <a:cxn ang="0">
                        <a:pos x="98" y="201"/>
                      </a:cxn>
                      <a:cxn ang="0">
                        <a:pos x="88" y="210"/>
                      </a:cxn>
                      <a:cxn ang="0">
                        <a:pos x="75" y="215"/>
                      </a:cxn>
                      <a:cxn ang="0">
                        <a:pos x="59" y="217"/>
                      </a:cxn>
                      <a:cxn ang="0">
                        <a:pos x="36" y="212"/>
                      </a:cxn>
                      <a:cxn ang="0">
                        <a:pos x="17" y="198"/>
                      </a:cxn>
                      <a:cxn ang="0">
                        <a:pos x="4" y="176"/>
                      </a:cxn>
                      <a:cxn ang="0">
                        <a:pos x="0" y="145"/>
                      </a:cxn>
                      <a:cxn ang="0">
                        <a:pos x="5" y="112"/>
                      </a:cxn>
                      <a:cxn ang="0">
                        <a:pos x="18" y="87"/>
                      </a:cxn>
                      <a:cxn ang="0">
                        <a:pos x="39" y="71"/>
                      </a:cxn>
                      <a:cxn ang="0">
                        <a:pos x="66" y="66"/>
                      </a:cxn>
                      <a:cxn ang="0">
                        <a:pos x="80" y="67"/>
                      </a:cxn>
                      <a:cxn ang="0">
                        <a:pos x="91" y="72"/>
                      </a:cxn>
                      <a:cxn ang="0">
                        <a:pos x="100" y="79"/>
                      </a:cxn>
                      <a:cxn ang="0">
                        <a:pos x="107" y="87"/>
                      </a:cxn>
                      <a:cxn ang="0">
                        <a:pos x="107" y="87"/>
                      </a:cxn>
                      <a:cxn ang="0">
                        <a:pos x="107" y="0"/>
                      </a:cxn>
                      <a:cxn ang="0">
                        <a:pos x="140" y="0"/>
                      </a:cxn>
                      <a:cxn ang="0">
                        <a:pos x="140" y="213"/>
                      </a:cxn>
                      <a:cxn ang="0">
                        <a:pos x="107" y="213"/>
                      </a:cxn>
                      <a:cxn ang="0">
                        <a:pos x="107" y="129"/>
                      </a:cxn>
                      <a:cxn ang="0">
                        <a:pos x="105" y="115"/>
                      </a:cxn>
                      <a:cxn ang="0">
                        <a:pos x="97" y="103"/>
                      </a:cxn>
                      <a:cxn ang="0">
                        <a:pos x="86" y="95"/>
                      </a:cxn>
                      <a:cxn ang="0">
                        <a:pos x="72" y="92"/>
                      </a:cxn>
                      <a:cxn ang="0">
                        <a:pos x="55" y="96"/>
                      </a:cxn>
                      <a:cxn ang="0">
                        <a:pos x="43" y="106"/>
                      </a:cxn>
                      <a:cxn ang="0">
                        <a:pos x="36" y="123"/>
                      </a:cxn>
                      <a:cxn ang="0">
                        <a:pos x="34" y="144"/>
                      </a:cxn>
                      <a:cxn ang="0">
                        <a:pos x="36" y="164"/>
                      </a:cxn>
                      <a:cxn ang="0">
                        <a:pos x="44" y="179"/>
                      </a:cxn>
                      <a:cxn ang="0">
                        <a:pos x="56" y="187"/>
                      </a:cxn>
                      <a:cxn ang="0">
                        <a:pos x="70" y="190"/>
                      </a:cxn>
                      <a:cxn ang="0">
                        <a:pos x="85" y="187"/>
                      </a:cxn>
                      <a:cxn ang="0">
                        <a:pos x="96" y="178"/>
                      </a:cxn>
                      <a:cxn ang="0">
                        <a:pos x="104" y="164"/>
                      </a:cxn>
                      <a:cxn ang="0">
                        <a:pos x="107" y="145"/>
                      </a:cxn>
                      <a:cxn ang="0">
                        <a:pos x="107" y="129"/>
                      </a:cxn>
                    </a:cxnLst>
                    <a:rect l="0" t="0" r="r" b="b"/>
                    <a:pathLst>
                      <a:path w="140" h="217">
                        <a:moveTo>
                          <a:pt x="107" y="213"/>
                        </a:moveTo>
                        <a:cubicBezTo>
                          <a:pt x="107" y="191"/>
                          <a:pt x="107" y="191"/>
                          <a:pt x="107" y="191"/>
                        </a:cubicBezTo>
                        <a:cubicBezTo>
                          <a:pt x="107" y="191"/>
                          <a:pt x="107" y="191"/>
                          <a:pt x="107" y="191"/>
                        </a:cubicBezTo>
                        <a:cubicBezTo>
                          <a:pt x="104" y="195"/>
                          <a:pt x="102" y="198"/>
                          <a:pt x="98" y="201"/>
                        </a:cubicBezTo>
                        <a:cubicBezTo>
                          <a:pt x="95" y="205"/>
                          <a:pt x="92" y="207"/>
                          <a:pt x="88" y="210"/>
                        </a:cubicBezTo>
                        <a:cubicBezTo>
                          <a:pt x="84" y="212"/>
                          <a:pt x="80" y="214"/>
                          <a:pt x="75" y="215"/>
                        </a:cubicBezTo>
                        <a:cubicBezTo>
                          <a:pt x="70" y="216"/>
                          <a:pt x="65" y="217"/>
                          <a:pt x="59" y="217"/>
                        </a:cubicBezTo>
                        <a:cubicBezTo>
                          <a:pt x="51" y="217"/>
                          <a:pt x="43" y="215"/>
                          <a:pt x="36" y="212"/>
                        </a:cubicBezTo>
                        <a:cubicBezTo>
                          <a:pt x="28" y="209"/>
                          <a:pt x="22" y="204"/>
                          <a:pt x="17" y="198"/>
                        </a:cubicBezTo>
                        <a:cubicBezTo>
                          <a:pt x="11" y="192"/>
                          <a:pt x="7" y="185"/>
                          <a:pt x="4" y="176"/>
                        </a:cubicBezTo>
                        <a:cubicBezTo>
                          <a:pt x="1" y="167"/>
                          <a:pt x="0" y="156"/>
                          <a:pt x="0" y="145"/>
                        </a:cubicBezTo>
                        <a:cubicBezTo>
                          <a:pt x="0" y="133"/>
                          <a:pt x="1" y="122"/>
                          <a:pt x="5" y="112"/>
                        </a:cubicBezTo>
                        <a:cubicBezTo>
                          <a:pt x="8" y="102"/>
                          <a:pt x="12" y="94"/>
                          <a:pt x="18" y="87"/>
                        </a:cubicBezTo>
                        <a:cubicBezTo>
                          <a:pt x="24" y="80"/>
                          <a:pt x="31" y="75"/>
                          <a:pt x="39" y="71"/>
                        </a:cubicBezTo>
                        <a:cubicBezTo>
                          <a:pt x="47" y="68"/>
                          <a:pt x="56" y="66"/>
                          <a:pt x="66" y="66"/>
                        </a:cubicBezTo>
                        <a:cubicBezTo>
                          <a:pt x="71" y="66"/>
                          <a:pt x="75" y="66"/>
                          <a:pt x="80" y="67"/>
                        </a:cubicBezTo>
                        <a:cubicBezTo>
                          <a:pt x="84" y="69"/>
                          <a:pt x="88" y="70"/>
                          <a:pt x="91" y="72"/>
                        </a:cubicBezTo>
                        <a:cubicBezTo>
                          <a:pt x="94" y="74"/>
                          <a:pt x="97" y="76"/>
                          <a:pt x="100" y="79"/>
                        </a:cubicBezTo>
                        <a:cubicBezTo>
                          <a:pt x="103" y="81"/>
                          <a:pt x="105" y="84"/>
                          <a:pt x="107" y="87"/>
                        </a:cubicBezTo>
                        <a:cubicBezTo>
                          <a:pt x="107" y="87"/>
                          <a:pt x="107" y="87"/>
                          <a:pt x="107" y="87"/>
                        </a:cubicBezTo>
                        <a:cubicBezTo>
                          <a:pt x="107" y="0"/>
                          <a:pt x="107" y="0"/>
                          <a:pt x="107" y="0"/>
                        </a:cubicBezTo>
                        <a:cubicBezTo>
                          <a:pt x="140" y="0"/>
                          <a:pt x="140" y="0"/>
                          <a:pt x="140" y="0"/>
                        </a:cubicBezTo>
                        <a:cubicBezTo>
                          <a:pt x="140" y="213"/>
                          <a:pt x="140" y="213"/>
                          <a:pt x="140" y="213"/>
                        </a:cubicBezTo>
                        <a:lnTo>
                          <a:pt x="107" y="213"/>
                        </a:lnTo>
                        <a:close/>
                        <a:moveTo>
                          <a:pt x="107" y="129"/>
                        </a:moveTo>
                        <a:cubicBezTo>
                          <a:pt x="107" y="124"/>
                          <a:pt x="106" y="119"/>
                          <a:pt x="105" y="115"/>
                        </a:cubicBezTo>
                        <a:cubicBezTo>
                          <a:pt x="103" y="110"/>
                          <a:pt x="100" y="106"/>
                          <a:pt x="97" y="103"/>
                        </a:cubicBezTo>
                        <a:cubicBezTo>
                          <a:pt x="94" y="100"/>
                          <a:pt x="90" y="97"/>
                          <a:pt x="86" y="95"/>
                        </a:cubicBezTo>
                        <a:cubicBezTo>
                          <a:pt x="82" y="93"/>
                          <a:pt x="77" y="92"/>
                          <a:pt x="72" y="92"/>
                        </a:cubicBezTo>
                        <a:cubicBezTo>
                          <a:pt x="66" y="92"/>
                          <a:pt x="60" y="94"/>
                          <a:pt x="55" y="96"/>
                        </a:cubicBezTo>
                        <a:cubicBezTo>
                          <a:pt x="50" y="98"/>
                          <a:pt x="46" y="102"/>
                          <a:pt x="43" y="106"/>
                        </a:cubicBezTo>
                        <a:cubicBezTo>
                          <a:pt x="40" y="111"/>
                          <a:pt x="37" y="116"/>
                          <a:pt x="36" y="123"/>
                        </a:cubicBezTo>
                        <a:cubicBezTo>
                          <a:pt x="34" y="129"/>
                          <a:pt x="34" y="136"/>
                          <a:pt x="34" y="144"/>
                        </a:cubicBezTo>
                        <a:cubicBezTo>
                          <a:pt x="34" y="152"/>
                          <a:pt x="34" y="158"/>
                          <a:pt x="36" y="164"/>
                        </a:cubicBezTo>
                        <a:cubicBezTo>
                          <a:pt x="38" y="170"/>
                          <a:pt x="41" y="175"/>
                          <a:pt x="44" y="179"/>
                        </a:cubicBezTo>
                        <a:cubicBezTo>
                          <a:pt x="47" y="182"/>
                          <a:pt x="51" y="185"/>
                          <a:pt x="56" y="187"/>
                        </a:cubicBezTo>
                        <a:cubicBezTo>
                          <a:pt x="60" y="189"/>
                          <a:pt x="65" y="190"/>
                          <a:pt x="70" y="190"/>
                        </a:cubicBezTo>
                        <a:cubicBezTo>
                          <a:pt x="75" y="190"/>
                          <a:pt x="80" y="189"/>
                          <a:pt x="85" y="187"/>
                        </a:cubicBezTo>
                        <a:cubicBezTo>
                          <a:pt x="89" y="185"/>
                          <a:pt x="93" y="182"/>
                          <a:pt x="96" y="178"/>
                        </a:cubicBezTo>
                        <a:cubicBezTo>
                          <a:pt x="100" y="174"/>
                          <a:pt x="102" y="170"/>
                          <a:pt x="104" y="164"/>
                        </a:cubicBezTo>
                        <a:cubicBezTo>
                          <a:pt x="106" y="158"/>
                          <a:pt x="107" y="152"/>
                          <a:pt x="107" y="145"/>
                        </a:cubicBezTo>
                        <a:lnTo>
                          <a:pt x="107" y="12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Freeform 32"/>
                  <p:cNvSpPr>
                    <a:spLocks noEditPoints="1"/>
                  </p:cNvSpPr>
                  <p:nvPr/>
                </p:nvSpPr>
                <p:spPr bwMode="black">
                  <a:xfrm>
                    <a:off x="9851632" y="5010947"/>
                    <a:ext cx="115683" cy="117666"/>
                  </a:xfrm>
                  <a:custGeom>
                    <a:avLst/>
                    <a:gdLst/>
                    <a:ahLst/>
                    <a:cxnLst>
                      <a:cxn ang="0">
                        <a:pos x="148" y="74"/>
                      </a:cxn>
                      <a:cxn ang="0">
                        <a:pos x="143" y="106"/>
                      </a:cxn>
                      <a:cxn ang="0">
                        <a:pos x="127" y="130"/>
                      </a:cxn>
                      <a:cxn ang="0">
                        <a:pos x="104" y="145"/>
                      </a:cxn>
                      <a:cxn ang="0">
                        <a:pos x="73" y="151"/>
                      </a:cxn>
                      <a:cxn ang="0">
                        <a:pos x="43" y="145"/>
                      </a:cxn>
                      <a:cxn ang="0">
                        <a:pos x="20" y="131"/>
                      </a:cxn>
                      <a:cxn ang="0">
                        <a:pos x="5" y="107"/>
                      </a:cxn>
                      <a:cxn ang="0">
                        <a:pos x="0" y="77"/>
                      </a:cxn>
                      <a:cxn ang="0">
                        <a:pos x="6" y="44"/>
                      </a:cxn>
                      <a:cxn ang="0">
                        <a:pos x="21" y="19"/>
                      </a:cxn>
                      <a:cxn ang="0">
                        <a:pos x="46" y="5"/>
                      </a:cxn>
                      <a:cxn ang="0">
                        <a:pos x="76" y="0"/>
                      </a:cxn>
                      <a:cxn ang="0">
                        <a:pos x="107" y="5"/>
                      </a:cxn>
                      <a:cxn ang="0">
                        <a:pos x="130" y="20"/>
                      </a:cxn>
                      <a:cxn ang="0">
                        <a:pos x="143" y="44"/>
                      </a:cxn>
                      <a:cxn ang="0">
                        <a:pos x="148" y="74"/>
                      </a:cxn>
                      <a:cxn ang="0">
                        <a:pos x="114" y="75"/>
                      </a:cxn>
                      <a:cxn ang="0">
                        <a:pos x="104" y="39"/>
                      </a:cxn>
                      <a:cxn ang="0">
                        <a:pos x="75" y="26"/>
                      </a:cxn>
                      <a:cxn ang="0">
                        <a:pos x="58" y="29"/>
                      </a:cxn>
                      <a:cxn ang="0">
                        <a:pos x="46" y="38"/>
                      </a:cxn>
                      <a:cxn ang="0">
                        <a:pos x="37" y="54"/>
                      </a:cxn>
                      <a:cxn ang="0">
                        <a:pos x="34" y="76"/>
                      </a:cxn>
                      <a:cxn ang="0">
                        <a:pos x="37" y="97"/>
                      </a:cxn>
                      <a:cxn ang="0">
                        <a:pos x="45" y="112"/>
                      </a:cxn>
                      <a:cxn ang="0">
                        <a:pos x="58" y="121"/>
                      </a:cxn>
                      <a:cxn ang="0">
                        <a:pos x="75" y="124"/>
                      </a:cxn>
                      <a:cxn ang="0">
                        <a:pos x="104" y="112"/>
                      </a:cxn>
                      <a:cxn ang="0">
                        <a:pos x="114" y="75"/>
                      </a:cxn>
                    </a:cxnLst>
                    <a:rect l="0" t="0" r="r" b="b"/>
                    <a:pathLst>
                      <a:path w="148" h="151">
                        <a:moveTo>
                          <a:pt x="148" y="74"/>
                        </a:moveTo>
                        <a:cubicBezTo>
                          <a:pt x="148" y="86"/>
                          <a:pt x="146" y="96"/>
                          <a:pt x="143" y="106"/>
                        </a:cubicBezTo>
                        <a:cubicBezTo>
                          <a:pt x="139" y="115"/>
                          <a:pt x="134" y="124"/>
                          <a:pt x="127" y="130"/>
                        </a:cubicBezTo>
                        <a:cubicBezTo>
                          <a:pt x="121" y="137"/>
                          <a:pt x="113" y="142"/>
                          <a:pt x="104" y="145"/>
                        </a:cubicBezTo>
                        <a:cubicBezTo>
                          <a:pt x="95" y="149"/>
                          <a:pt x="84" y="151"/>
                          <a:pt x="73" y="151"/>
                        </a:cubicBezTo>
                        <a:cubicBezTo>
                          <a:pt x="62" y="151"/>
                          <a:pt x="52" y="149"/>
                          <a:pt x="43" y="145"/>
                        </a:cubicBezTo>
                        <a:cubicBezTo>
                          <a:pt x="34" y="142"/>
                          <a:pt x="26" y="137"/>
                          <a:pt x="20" y="131"/>
                        </a:cubicBezTo>
                        <a:cubicBezTo>
                          <a:pt x="13" y="124"/>
                          <a:pt x="9" y="117"/>
                          <a:pt x="5" y="107"/>
                        </a:cubicBezTo>
                        <a:cubicBezTo>
                          <a:pt x="2" y="98"/>
                          <a:pt x="0" y="88"/>
                          <a:pt x="0" y="77"/>
                        </a:cubicBezTo>
                        <a:cubicBezTo>
                          <a:pt x="0" y="64"/>
                          <a:pt x="2" y="53"/>
                          <a:pt x="6" y="44"/>
                        </a:cubicBezTo>
                        <a:cubicBezTo>
                          <a:pt x="10" y="34"/>
                          <a:pt x="15" y="26"/>
                          <a:pt x="21" y="19"/>
                        </a:cubicBezTo>
                        <a:cubicBezTo>
                          <a:pt x="28" y="13"/>
                          <a:pt x="36" y="8"/>
                          <a:pt x="46" y="5"/>
                        </a:cubicBezTo>
                        <a:cubicBezTo>
                          <a:pt x="55" y="1"/>
                          <a:pt x="65" y="0"/>
                          <a:pt x="76" y="0"/>
                        </a:cubicBezTo>
                        <a:cubicBezTo>
                          <a:pt x="88" y="0"/>
                          <a:pt x="98" y="2"/>
                          <a:pt x="107" y="5"/>
                        </a:cubicBezTo>
                        <a:cubicBezTo>
                          <a:pt x="116" y="9"/>
                          <a:pt x="124" y="14"/>
                          <a:pt x="130" y="20"/>
                        </a:cubicBezTo>
                        <a:cubicBezTo>
                          <a:pt x="136" y="27"/>
                          <a:pt x="140" y="35"/>
                          <a:pt x="143" y="44"/>
                        </a:cubicBezTo>
                        <a:cubicBezTo>
                          <a:pt x="147" y="53"/>
                          <a:pt x="148" y="63"/>
                          <a:pt x="148" y="74"/>
                        </a:cubicBezTo>
                        <a:close/>
                        <a:moveTo>
                          <a:pt x="114" y="75"/>
                        </a:moveTo>
                        <a:cubicBezTo>
                          <a:pt x="114" y="59"/>
                          <a:pt x="111" y="47"/>
                          <a:pt x="104" y="39"/>
                        </a:cubicBezTo>
                        <a:cubicBezTo>
                          <a:pt x="97" y="31"/>
                          <a:pt x="87" y="26"/>
                          <a:pt x="75" y="26"/>
                        </a:cubicBezTo>
                        <a:cubicBezTo>
                          <a:pt x="69" y="26"/>
                          <a:pt x="63" y="27"/>
                          <a:pt x="58" y="29"/>
                        </a:cubicBezTo>
                        <a:cubicBezTo>
                          <a:pt x="54" y="31"/>
                          <a:pt x="49" y="34"/>
                          <a:pt x="46" y="38"/>
                        </a:cubicBezTo>
                        <a:cubicBezTo>
                          <a:pt x="42" y="42"/>
                          <a:pt x="39" y="48"/>
                          <a:pt x="37" y="54"/>
                        </a:cubicBezTo>
                        <a:cubicBezTo>
                          <a:pt x="35" y="60"/>
                          <a:pt x="34" y="67"/>
                          <a:pt x="34" y="76"/>
                        </a:cubicBezTo>
                        <a:cubicBezTo>
                          <a:pt x="34" y="84"/>
                          <a:pt x="35" y="91"/>
                          <a:pt x="37" y="97"/>
                        </a:cubicBezTo>
                        <a:cubicBezTo>
                          <a:pt x="39" y="103"/>
                          <a:pt x="42" y="108"/>
                          <a:pt x="45" y="112"/>
                        </a:cubicBezTo>
                        <a:cubicBezTo>
                          <a:pt x="49" y="116"/>
                          <a:pt x="53" y="119"/>
                          <a:pt x="58" y="121"/>
                        </a:cubicBezTo>
                        <a:cubicBezTo>
                          <a:pt x="63" y="123"/>
                          <a:pt x="69" y="124"/>
                          <a:pt x="75" y="124"/>
                        </a:cubicBezTo>
                        <a:cubicBezTo>
                          <a:pt x="88" y="124"/>
                          <a:pt x="98" y="120"/>
                          <a:pt x="104" y="112"/>
                        </a:cubicBezTo>
                        <a:cubicBezTo>
                          <a:pt x="111" y="103"/>
                          <a:pt x="114" y="91"/>
                          <a:pt x="114" y="7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7" name="Group 96"/>
                <p:cNvGrpSpPr/>
                <p:nvPr/>
              </p:nvGrpSpPr>
              <p:grpSpPr bwMode="black">
                <a:xfrm>
                  <a:off x="5454168" y="4709776"/>
                  <a:ext cx="863041" cy="174483"/>
                  <a:chOff x="5513886" y="4978012"/>
                  <a:chExt cx="866327" cy="181218"/>
                </a:xfrm>
                <a:grpFill/>
                <a:effectLst/>
              </p:grpSpPr>
              <p:sp>
                <p:nvSpPr>
                  <p:cNvPr id="264" name="Freeform 29"/>
                  <p:cNvSpPr>
                    <a:spLocks/>
                  </p:cNvSpPr>
                  <p:nvPr/>
                </p:nvSpPr>
                <p:spPr bwMode="black">
                  <a:xfrm>
                    <a:off x="5513886" y="5034213"/>
                    <a:ext cx="92520" cy="125017"/>
                  </a:xfrm>
                  <a:custGeom>
                    <a:avLst/>
                    <a:gdLst/>
                    <a:ahLst/>
                    <a:cxnLst>
                      <a:cxn ang="0">
                        <a:pos x="95" y="148"/>
                      </a:cxn>
                      <a:cxn ang="0">
                        <a:pos x="71" y="151"/>
                      </a:cxn>
                      <a:cxn ang="0">
                        <a:pos x="42" y="145"/>
                      </a:cxn>
                      <a:cxn ang="0">
                        <a:pos x="19" y="130"/>
                      </a:cxn>
                      <a:cxn ang="0">
                        <a:pos x="5" y="108"/>
                      </a:cxn>
                      <a:cxn ang="0">
                        <a:pos x="0" y="79"/>
                      </a:cxn>
                      <a:cxn ang="0">
                        <a:pos x="5" y="46"/>
                      </a:cxn>
                      <a:cxn ang="0">
                        <a:pos x="21" y="22"/>
                      </a:cxn>
                      <a:cxn ang="0">
                        <a:pos x="45" y="6"/>
                      </a:cxn>
                      <a:cxn ang="0">
                        <a:pos x="78" y="0"/>
                      </a:cxn>
                      <a:cxn ang="0">
                        <a:pos x="89" y="1"/>
                      </a:cxn>
                      <a:cxn ang="0">
                        <a:pos x="98" y="2"/>
                      </a:cxn>
                      <a:cxn ang="0">
                        <a:pos x="106" y="5"/>
                      </a:cxn>
                      <a:cxn ang="0">
                        <a:pos x="112" y="7"/>
                      </a:cxn>
                      <a:cxn ang="0">
                        <a:pos x="112" y="38"/>
                      </a:cxn>
                      <a:cxn ang="0">
                        <a:pos x="97" y="30"/>
                      </a:cxn>
                      <a:cxn ang="0">
                        <a:pos x="79" y="26"/>
                      </a:cxn>
                      <a:cxn ang="0">
                        <a:pos x="61" y="30"/>
                      </a:cxn>
                      <a:cxn ang="0">
                        <a:pos x="47" y="39"/>
                      </a:cxn>
                      <a:cxn ang="0">
                        <a:pos x="37" y="55"/>
                      </a:cxn>
                      <a:cxn ang="0">
                        <a:pos x="34" y="76"/>
                      </a:cxn>
                      <a:cxn ang="0">
                        <a:pos x="37" y="96"/>
                      </a:cxn>
                      <a:cxn ang="0">
                        <a:pos x="46" y="111"/>
                      </a:cxn>
                      <a:cxn ang="0">
                        <a:pos x="60" y="121"/>
                      </a:cxn>
                      <a:cxn ang="0">
                        <a:pos x="78" y="124"/>
                      </a:cxn>
                      <a:cxn ang="0">
                        <a:pos x="87" y="123"/>
                      </a:cxn>
                      <a:cxn ang="0">
                        <a:pos x="96" y="121"/>
                      </a:cxn>
                      <a:cxn ang="0">
                        <a:pos x="105" y="117"/>
                      </a:cxn>
                      <a:cxn ang="0">
                        <a:pos x="112" y="112"/>
                      </a:cxn>
                      <a:cxn ang="0">
                        <a:pos x="112" y="141"/>
                      </a:cxn>
                      <a:cxn ang="0">
                        <a:pos x="95" y="148"/>
                      </a:cxn>
                    </a:cxnLst>
                    <a:rect l="0" t="0" r="r" b="b"/>
                    <a:pathLst>
                      <a:path w="112" h="151">
                        <a:moveTo>
                          <a:pt x="95" y="148"/>
                        </a:moveTo>
                        <a:cubicBezTo>
                          <a:pt x="88" y="150"/>
                          <a:pt x="80" y="151"/>
                          <a:pt x="71" y="151"/>
                        </a:cubicBezTo>
                        <a:cubicBezTo>
                          <a:pt x="60" y="151"/>
                          <a:pt x="51" y="149"/>
                          <a:pt x="42" y="145"/>
                        </a:cubicBezTo>
                        <a:cubicBezTo>
                          <a:pt x="33" y="142"/>
                          <a:pt x="25" y="137"/>
                          <a:pt x="19" y="130"/>
                        </a:cubicBezTo>
                        <a:cubicBezTo>
                          <a:pt x="13" y="124"/>
                          <a:pt x="8" y="116"/>
                          <a:pt x="5" y="108"/>
                        </a:cubicBezTo>
                        <a:cubicBezTo>
                          <a:pt x="2" y="99"/>
                          <a:pt x="0" y="89"/>
                          <a:pt x="0" y="79"/>
                        </a:cubicBezTo>
                        <a:cubicBezTo>
                          <a:pt x="0" y="67"/>
                          <a:pt x="2" y="56"/>
                          <a:pt x="5" y="46"/>
                        </a:cubicBezTo>
                        <a:cubicBezTo>
                          <a:pt x="9" y="37"/>
                          <a:pt x="14" y="28"/>
                          <a:pt x="21" y="22"/>
                        </a:cubicBezTo>
                        <a:cubicBezTo>
                          <a:pt x="28" y="15"/>
                          <a:pt x="36" y="9"/>
                          <a:pt x="45" y="6"/>
                        </a:cubicBezTo>
                        <a:cubicBezTo>
                          <a:pt x="55" y="2"/>
                          <a:pt x="66" y="0"/>
                          <a:pt x="78" y="0"/>
                        </a:cubicBezTo>
                        <a:cubicBezTo>
                          <a:pt x="81" y="0"/>
                          <a:pt x="85" y="0"/>
                          <a:pt x="89" y="1"/>
                        </a:cubicBezTo>
                        <a:cubicBezTo>
                          <a:pt x="92" y="1"/>
                          <a:pt x="95" y="2"/>
                          <a:pt x="98" y="2"/>
                        </a:cubicBezTo>
                        <a:cubicBezTo>
                          <a:pt x="101" y="3"/>
                          <a:pt x="104" y="4"/>
                          <a:pt x="106" y="5"/>
                        </a:cubicBezTo>
                        <a:cubicBezTo>
                          <a:pt x="109" y="5"/>
                          <a:pt x="111" y="6"/>
                          <a:pt x="112" y="7"/>
                        </a:cubicBezTo>
                        <a:cubicBezTo>
                          <a:pt x="112" y="38"/>
                          <a:pt x="112" y="38"/>
                          <a:pt x="112" y="38"/>
                        </a:cubicBezTo>
                        <a:cubicBezTo>
                          <a:pt x="107" y="34"/>
                          <a:pt x="102" y="32"/>
                          <a:pt x="97" y="30"/>
                        </a:cubicBezTo>
                        <a:cubicBezTo>
                          <a:pt x="91" y="27"/>
                          <a:pt x="85" y="26"/>
                          <a:pt x="79" y="26"/>
                        </a:cubicBezTo>
                        <a:cubicBezTo>
                          <a:pt x="73" y="26"/>
                          <a:pt x="67" y="27"/>
                          <a:pt x="61" y="30"/>
                        </a:cubicBezTo>
                        <a:cubicBezTo>
                          <a:pt x="56" y="32"/>
                          <a:pt x="51" y="35"/>
                          <a:pt x="47" y="39"/>
                        </a:cubicBezTo>
                        <a:cubicBezTo>
                          <a:pt x="43" y="44"/>
                          <a:pt x="39" y="49"/>
                          <a:pt x="37" y="55"/>
                        </a:cubicBezTo>
                        <a:cubicBezTo>
                          <a:pt x="35" y="61"/>
                          <a:pt x="34" y="68"/>
                          <a:pt x="34" y="76"/>
                        </a:cubicBezTo>
                        <a:cubicBezTo>
                          <a:pt x="34" y="84"/>
                          <a:pt x="35" y="90"/>
                          <a:pt x="37" y="96"/>
                        </a:cubicBezTo>
                        <a:cubicBezTo>
                          <a:pt x="39" y="102"/>
                          <a:pt x="42" y="107"/>
                          <a:pt x="46" y="111"/>
                        </a:cubicBezTo>
                        <a:cubicBezTo>
                          <a:pt x="49" y="115"/>
                          <a:pt x="54" y="119"/>
                          <a:pt x="60" y="121"/>
                        </a:cubicBezTo>
                        <a:cubicBezTo>
                          <a:pt x="65" y="123"/>
                          <a:pt x="71" y="124"/>
                          <a:pt x="78" y="124"/>
                        </a:cubicBezTo>
                        <a:cubicBezTo>
                          <a:pt x="81" y="124"/>
                          <a:pt x="84" y="124"/>
                          <a:pt x="87" y="123"/>
                        </a:cubicBezTo>
                        <a:cubicBezTo>
                          <a:pt x="90" y="123"/>
                          <a:pt x="93" y="122"/>
                          <a:pt x="96" y="121"/>
                        </a:cubicBezTo>
                        <a:cubicBezTo>
                          <a:pt x="99" y="119"/>
                          <a:pt x="102" y="118"/>
                          <a:pt x="105" y="117"/>
                        </a:cubicBezTo>
                        <a:cubicBezTo>
                          <a:pt x="107" y="115"/>
                          <a:pt x="110" y="114"/>
                          <a:pt x="112" y="112"/>
                        </a:cubicBezTo>
                        <a:cubicBezTo>
                          <a:pt x="112" y="141"/>
                          <a:pt x="112" y="141"/>
                          <a:pt x="112" y="141"/>
                        </a:cubicBezTo>
                        <a:cubicBezTo>
                          <a:pt x="107" y="144"/>
                          <a:pt x="101" y="146"/>
                          <a:pt x="95" y="14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5" name="Freeform 30"/>
                  <p:cNvSpPr>
                    <a:spLocks/>
                  </p:cNvSpPr>
                  <p:nvPr/>
                </p:nvSpPr>
                <p:spPr bwMode="black">
                  <a:xfrm>
                    <a:off x="5629728" y="5036889"/>
                    <a:ext cx="105901" cy="119283"/>
                  </a:xfrm>
                  <a:custGeom>
                    <a:avLst/>
                    <a:gdLst/>
                    <a:ahLst/>
                    <a:cxnLst>
                      <a:cxn ang="0">
                        <a:pos x="208" y="312"/>
                      </a:cxn>
                      <a:cxn ang="0">
                        <a:pos x="208" y="56"/>
                      </a:cxn>
                      <a:cxn ang="0">
                        <a:pos x="69" y="56"/>
                      </a:cxn>
                      <a:cxn ang="0">
                        <a:pos x="69" y="312"/>
                      </a:cxn>
                      <a:cxn ang="0">
                        <a:pos x="0" y="312"/>
                      </a:cxn>
                      <a:cxn ang="0">
                        <a:pos x="0" y="0"/>
                      </a:cxn>
                      <a:cxn ang="0">
                        <a:pos x="277" y="0"/>
                      </a:cxn>
                      <a:cxn ang="0">
                        <a:pos x="277" y="312"/>
                      </a:cxn>
                      <a:cxn ang="0">
                        <a:pos x="208" y="312"/>
                      </a:cxn>
                    </a:cxnLst>
                    <a:rect l="0" t="0" r="r" b="b"/>
                    <a:pathLst>
                      <a:path w="277" h="312">
                        <a:moveTo>
                          <a:pt x="208" y="312"/>
                        </a:moveTo>
                        <a:lnTo>
                          <a:pt x="208" y="56"/>
                        </a:lnTo>
                        <a:lnTo>
                          <a:pt x="69" y="56"/>
                        </a:lnTo>
                        <a:lnTo>
                          <a:pt x="69" y="312"/>
                        </a:lnTo>
                        <a:lnTo>
                          <a:pt x="0" y="312"/>
                        </a:lnTo>
                        <a:lnTo>
                          <a:pt x="0" y="0"/>
                        </a:lnTo>
                        <a:lnTo>
                          <a:pt x="277" y="0"/>
                        </a:lnTo>
                        <a:lnTo>
                          <a:pt x="277" y="312"/>
                        </a:lnTo>
                        <a:lnTo>
                          <a:pt x="208" y="3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Freeform 31"/>
                  <p:cNvSpPr>
                    <a:spLocks noEditPoints="1"/>
                  </p:cNvSpPr>
                  <p:nvPr/>
                </p:nvSpPr>
                <p:spPr bwMode="black">
                  <a:xfrm>
                    <a:off x="5757421" y="5034213"/>
                    <a:ext cx="100167" cy="125017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8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4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70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1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5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2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1" y="25"/>
                          <a:pt x="62" y="25"/>
                        </a:cubicBezTo>
                        <a:cubicBezTo>
                          <a:pt x="53" y="25"/>
                          <a:pt x="45" y="27"/>
                          <a:pt x="36" y="30"/>
                        </a:cubicBezTo>
                        <a:cubicBezTo>
                          <a:pt x="28" y="33"/>
                          <a:pt x="21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7" y="7"/>
                          <a:pt x="31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8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2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3" y="110"/>
                          <a:pt x="34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1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70" y="122"/>
                        </a:cubicBezTo>
                        <a:cubicBezTo>
                          <a:pt x="74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Freeform 32"/>
                  <p:cNvSpPr>
                    <a:spLocks/>
                  </p:cNvSpPr>
                  <p:nvPr/>
                </p:nvSpPr>
                <p:spPr bwMode="black">
                  <a:xfrm>
                    <a:off x="5874027" y="5034213"/>
                    <a:ext cx="92903" cy="125017"/>
                  </a:xfrm>
                  <a:custGeom>
                    <a:avLst/>
                    <a:gdLst/>
                    <a:ahLst/>
                    <a:cxnLst>
                      <a:cxn ang="0">
                        <a:pos x="95" y="148"/>
                      </a:cxn>
                      <a:cxn ang="0">
                        <a:pos x="72" y="151"/>
                      </a:cxn>
                      <a:cxn ang="0">
                        <a:pos x="42" y="145"/>
                      </a:cxn>
                      <a:cxn ang="0">
                        <a:pos x="20" y="130"/>
                      </a:cxn>
                      <a:cxn ang="0">
                        <a:pos x="5" y="108"/>
                      </a:cxn>
                      <a:cxn ang="0">
                        <a:pos x="0" y="79"/>
                      </a:cxn>
                      <a:cxn ang="0">
                        <a:pos x="6" y="46"/>
                      </a:cxn>
                      <a:cxn ang="0">
                        <a:pos x="21" y="22"/>
                      </a:cxn>
                      <a:cxn ang="0">
                        <a:pos x="46" y="6"/>
                      </a:cxn>
                      <a:cxn ang="0">
                        <a:pos x="78" y="0"/>
                      </a:cxn>
                      <a:cxn ang="0">
                        <a:pos x="89" y="1"/>
                      </a:cxn>
                      <a:cxn ang="0">
                        <a:pos x="99" y="2"/>
                      </a:cxn>
                      <a:cxn ang="0">
                        <a:pos x="107" y="5"/>
                      </a:cxn>
                      <a:cxn ang="0">
                        <a:pos x="112" y="7"/>
                      </a:cxn>
                      <a:cxn ang="0">
                        <a:pos x="112" y="38"/>
                      </a:cxn>
                      <a:cxn ang="0">
                        <a:pos x="97" y="30"/>
                      </a:cxn>
                      <a:cxn ang="0">
                        <a:pos x="79" y="26"/>
                      </a:cxn>
                      <a:cxn ang="0">
                        <a:pos x="61" y="30"/>
                      </a:cxn>
                      <a:cxn ang="0">
                        <a:pos x="47" y="39"/>
                      </a:cxn>
                      <a:cxn ang="0">
                        <a:pos x="37" y="55"/>
                      </a:cxn>
                      <a:cxn ang="0">
                        <a:pos x="34" y="76"/>
                      </a:cxn>
                      <a:cxn ang="0">
                        <a:pos x="37" y="96"/>
                      </a:cxn>
                      <a:cxn ang="0">
                        <a:pos x="46" y="111"/>
                      </a:cxn>
                      <a:cxn ang="0">
                        <a:pos x="60" y="121"/>
                      </a:cxn>
                      <a:cxn ang="0">
                        <a:pos x="79" y="124"/>
                      </a:cxn>
                      <a:cxn ang="0">
                        <a:pos x="87" y="123"/>
                      </a:cxn>
                      <a:cxn ang="0">
                        <a:pos x="96" y="121"/>
                      </a:cxn>
                      <a:cxn ang="0">
                        <a:pos x="105" y="117"/>
                      </a:cxn>
                      <a:cxn ang="0">
                        <a:pos x="112" y="112"/>
                      </a:cxn>
                      <a:cxn ang="0">
                        <a:pos x="112" y="141"/>
                      </a:cxn>
                      <a:cxn ang="0">
                        <a:pos x="95" y="148"/>
                      </a:cxn>
                    </a:cxnLst>
                    <a:rect l="0" t="0" r="r" b="b"/>
                    <a:pathLst>
                      <a:path w="112" h="151">
                        <a:moveTo>
                          <a:pt x="95" y="148"/>
                        </a:moveTo>
                        <a:cubicBezTo>
                          <a:pt x="88" y="150"/>
                          <a:pt x="81" y="151"/>
                          <a:pt x="72" y="151"/>
                        </a:cubicBezTo>
                        <a:cubicBezTo>
                          <a:pt x="61" y="151"/>
                          <a:pt x="51" y="149"/>
                          <a:pt x="42" y="145"/>
                        </a:cubicBezTo>
                        <a:cubicBezTo>
                          <a:pt x="33" y="142"/>
                          <a:pt x="26" y="137"/>
                          <a:pt x="20" y="130"/>
                        </a:cubicBezTo>
                        <a:cubicBezTo>
                          <a:pt x="13" y="124"/>
                          <a:pt x="9" y="116"/>
                          <a:pt x="5" y="108"/>
                        </a:cubicBezTo>
                        <a:cubicBezTo>
                          <a:pt x="2" y="99"/>
                          <a:pt x="0" y="89"/>
                          <a:pt x="0" y="79"/>
                        </a:cubicBezTo>
                        <a:cubicBezTo>
                          <a:pt x="0" y="67"/>
                          <a:pt x="2" y="56"/>
                          <a:pt x="6" y="46"/>
                        </a:cubicBezTo>
                        <a:cubicBezTo>
                          <a:pt x="9" y="37"/>
                          <a:pt x="14" y="28"/>
                          <a:pt x="21" y="22"/>
                        </a:cubicBezTo>
                        <a:cubicBezTo>
                          <a:pt x="28" y="15"/>
                          <a:pt x="36" y="9"/>
                          <a:pt x="46" y="6"/>
                        </a:cubicBezTo>
                        <a:cubicBezTo>
                          <a:pt x="55" y="2"/>
                          <a:pt x="66" y="0"/>
                          <a:pt x="78" y="0"/>
                        </a:cubicBezTo>
                        <a:cubicBezTo>
                          <a:pt x="82" y="0"/>
                          <a:pt x="85" y="0"/>
                          <a:pt x="89" y="1"/>
                        </a:cubicBezTo>
                        <a:cubicBezTo>
                          <a:pt x="92" y="1"/>
                          <a:pt x="96" y="2"/>
                          <a:pt x="99" y="2"/>
                        </a:cubicBezTo>
                        <a:cubicBezTo>
                          <a:pt x="102" y="3"/>
                          <a:pt x="104" y="4"/>
                          <a:pt x="107" y="5"/>
                        </a:cubicBezTo>
                        <a:cubicBezTo>
                          <a:pt x="109" y="5"/>
                          <a:pt x="111" y="6"/>
                          <a:pt x="112" y="7"/>
                        </a:cubicBezTo>
                        <a:cubicBezTo>
                          <a:pt x="112" y="38"/>
                          <a:pt x="112" y="38"/>
                          <a:pt x="112" y="38"/>
                        </a:cubicBezTo>
                        <a:cubicBezTo>
                          <a:pt x="108" y="34"/>
                          <a:pt x="103" y="32"/>
                          <a:pt x="97" y="30"/>
                        </a:cubicBezTo>
                        <a:cubicBezTo>
                          <a:pt x="92" y="27"/>
                          <a:pt x="86" y="26"/>
                          <a:pt x="79" y="26"/>
                        </a:cubicBezTo>
                        <a:cubicBezTo>
                          <a:pt x="73" y="26"/>
                          <a:pt x="67" y="27"/>
                          <a:pt x="61" y="30"/>
                        </a:cubicBezTo>
                        <a:cubicBezTo>
                          <a:pt x="56" y="32"/>
                          <a:pt x="51" y="35"/>
                          <a:pt x="47" y="39"/>
                        </a:cubicBezTo>
                        <a:cubicBezTo>
                          <a:pt x="43" y="44"/>
                          <a:pt x="40" y="49"/>
                          <a:pt x="37" y="55"/>
                        </a:cubicBezTo>
                        <a:cubicBezTo>
                          <a:pt x="35" y="61"/>
                          <a:pt x="34" y="68"/>
                          <a:pt x="34" y="76"/>
                        </a:cubicBezTo>
                        <a:cubicBezTo>
                          <a:pt x="34" y="84"/>
                          <a:pt x="35" y="90"/>
                          <a:pt x="37" y="96"/>
                        </a:cubicBezTo>
                        <a:cubicBezTo>
                          <a:pt x="39" y="102"/>
                          <a:pt x="42" y="107"/>
                          <a:pt x="46" y="111"/>
                        </a:cubicBezTo>
                        <a:cubicBezTo>
                          <a:pt x="50" y="115"/>
                          <a:pt x="54" y="119"/>
                          <a:pt x="60" y="121"/>
                        </a:cubicBezTo>
                        <a:cubicBezTo>
                          <a:pt x="65" y="123"/>
                          <a:pt x="72" y="124"/>
                          <a:pt x="79" y="124"/>
                        </a:cubicBezTo>
                        <a:cubicBezTo>
                          <a:pt x="82" y="124"/>
                          <a:pt x="84" y="124"/>
                          <a:pt x="87" y="123"/>
                        </a:cubicBezTo>
                        <a:cubicBezTo>
                          <a:pt x="90" y="123"/>
                          <a:pt x="93" y="122"/>
                          <a:pt x="96" y="121"/>
                        </a:cubicBezTo>
                        <a:cubicBezTo>
                          <a:pt x="99" y="119"/>
                          <a:pt x="102" y="118"/>
                          <a:pt x="105" y="117"/>
                        </a:cubicBezTo>
                        <a:cubicBezTo>
                          <a:pt x="108" y="115"/>
                          <a:pt x="110" y="114"/>
                          <a:pt x="112" y="112"/>
                        </a:cubicBezTo>
                        <a:cubicBezTo>
                          <a:pt x="112" y="141"/>
                          <a:pt x="112" y="141"/>
                          <a:pt x="112" y="141"/>
                        </a:cubicBezTo>
                        <a:cubicBezTo>
                          <a:pt x="107" y="144"/>
                          <a:pt x="102" y="146"/>
                          <a:pt x="95" y="14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8" name="Freeform 551"/>
                  <p:cNvSpPr>
                    <a:spLocks/>
                  </p:cNvSpPr>
                  <p:nvPr/>
                </p:nvSpPr>
                <p:spPr bwMode="black">
                  <a:xfrm>
                    <a:off x="5989869" y="5036889"/>
                    <a:ext cx="110107" cy="119283"/>
                  </a:xfrm>
                  <a:custGeom>
                    <a:avLst/>
                    <a:gdLst/>
                    <a:ahLst/>
                    <a:cxnLst>
                      <a:cxn ang="0">
                        <a:pos x="102" y="144"/>
                      </a:cxn>
                      <a:cxn ang="0">
                        <a:pos x="102" y="42"/>
                      </a:cxn>
                      <a:cxn ang="0">
                        <a:pos x="99" y="47"/>
                      </a:cxn>
                      <a:cxn ang="0">
                        <a:pos x="95" y="53"/>
                      </a:cxn>
                      <a:cxn ang="0">
                        <a:pos x="28" y="144"/>
                      </a:cxn>
                      <a:cxn ang="0">
                        <a:pos x="0" y="144"/>
                      </a:cxn>
                      <a:cxn ang="0">
                        <a:pos x="0" y="0"/>
                      </a:cxn>
                      <a:cxn ang="0">
                        <a:pos x="31" y="0"/>
                      </a:cxn>
                      <a:cxn ang="0">
                        <a:pos x="31" y="100"/>
                      </a:cxn>
                      <a:cxn ang="0">
                        <a:pos x="34" y="95"/>
                      </a:cxn>
                      <a:cxn ang="0">
                        <a:pos x="37" y="90"/>
                      </a:cxn>
                      <a:cxn ang="0">
                        <a:pos x="103" y="0"/>
                      </a:cxn>
                      <a:cxn ang="0">
                        <a:pos x="133" y="0"/>
                      </a:cxn>
                      <a:cxn ang="0">
                        <a:pos x="133" y="144"/>
                      </a:cxn>
                      <a:cxn ang="0">
                        <a:pos x="102" y="144"/>
                      </a:cxn>
                    </a:cxnLst>
                    <a:rect l="0" t="0" r="r" b="b"/>
                    <a:pathLst>
                      <a:path w="133" h="144">
                        <a:moveTo>
                          <a:pt x="102" y="144"/>
                        </a:moveTo>
                        <a:cubicBezTo>
                          <a:pt x="102" y="42"/>
                          <a:pt x="102" y="42"/>
                          <a:pt x="102" y="42"/>
                        </a:cubicBezTo>
                        <a:cubicBezTo>
                          <a:pt x="101" y="43"/>
                          <a:pt x="100" y="45"/>
                          <a:pt x="99" y="47"/>
                        </a:cubicBezTo>
                        <a:cubicBezTo>
                          <a:pt x="97" y="50"/>
                          <a:pt x="96" y="51"/>
                          <a:pt x="95" y="53"/>
                        </a:cubicBezTo>
                        <a:cubicBezTo>
                          <a:pt x="28" y="144"/>
                          <a:pt x="28" y="144"/>
                          <a:pt x="28" y="144"/>
                        </a:cubicBezTo>
                        <a:cubicBezTo>
                          <a:pt x="0" y="144"/>
                          <a:pt x="0" y="144"/>
                          <a:pt x="0" y="144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1" y="100"/>
                          <a:pt x="31" y="100"/>
                          <a:pt x="31" y="100"/>
                        </a:cubicBezTo>
                        <a:cubicBezTo>
                          <a:pt x="32" y="99"/>
                          <a:pt x="33" y="97"/>
                          <a:pt x="34" y="95"/>
                        </a:cubicBezTo>
                        <a:cubicBezTo>
                          <a:pt x="35" y="93"/>
                          <a:pt x="36" y="91"/>
                          <a:pt x="37" y="9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33" y="0"/>
                          <a:pt x="133" y="0"/>
                          <a:pt x="133" y="0"/>
                        </a:cubicBezTo>
                        <a:cubicBezTo>
                          <a:pt x="133" y="144"/>
                          <a:pt x="133" y="144"/>
                          <a:pt x="133" y="144"/>
                        </a:cubicBezTo>
                        <a:lnTo>
                          <a:pt x="102" y="1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9" name="Freeform 552"/>
                  <p:cNvSpPr>
                    <a:spLocks noEditPoints="1"/>
                  </p:cNvSpPr>
                  <p:nvPr/>
                </p:nvSpPr>
                <p:spPr bwMode="black">
                  <a:xfrm>
                    <a:off x="6124826" y="4978012"/>
                    <a:ext cx="118518" cy="181218"/>
                  </a:xfrm>
                  <a:custGeom>
                    <a:avLst/>
                    <a:gdLst/>
                    <a:ahLst/>
                    <a:cxnLst>
                      <a:cxn ang="0">
                        <a:pos x="143" y="143"/>
                      </a:cxn>
                      <a:cxn ang="0">
                        <a:pos x="142" y="161"/>
                      </a:cxn>
                      <a:cxn ang="0">
                        <a:pos x="136" y="179"/>
                      </a:cxn>
                      <a:cxn ang="0">
                        <a:pos x="127" y="195"/>
                      </a:cxn>
                      <a:cxn ang="0">
                        <a:pos x="113" y="207"/>
                      </a:cxn>
                      <a:cxn ang="0">
                        <a:pos x="94" y="216"/>
                      </a:cxn>
                      <a:cxn ang="0">
                        <a:pos x="71" y="219"/>
                      </a:cxn>
                      <a:cxn ang="0">
                        <a:pos x="40" y="212"/>
                      </a:cxn>
                      <a:cxn ang="0">
                        <a:pos x="17" y="194"/>
                      </a:cxn>
                      <a:cxn ang="0">
                        <a:pos x="4" y="165"/>
                      </a:cxn>
                      <a:cxn ang="0">
                        <a:pos x="0" y="127"/>
                      </a:cxn>
                      <a:cxn ang="0">
                        <a:pos x="3" y="88"/>
                      </a:cxn>
                      <a:cxn ang="0">
                        <a:pos x="11" y="58"/>
                      </a:cxn>
                      <a:cxn ang="0">
                        <a:pos x="24" y="36"/>
                      </a:cxn>
                      <a:cxn ang="0">
                        <a:pos x="42" y="22"/>
                      </a:cxn>
                      <a:cxn ang="0">
                        <a:pos x="58" y="16"/>
                      </a:cxn>
                      <a:cxn ang="0">
                        <a:pos x="76" y="12"/>
                      </a:cxn>
                      <a:cxn ang="0">
                        <a:pos x="94" y="10"/>
                      </a:cxn>
                      <a:cxn ang="0">
                        <a:pos x="108" y="7"/>
                      </a:cxn>
                      <a:cxn ang="0">
                        <a:pos x="119" y="4"/>
                      </a:cxn>
                      <a:cxn ang="0">
                        <a:pos x="128" y="0"/>
                      </a:cxn>
                      <a:cxn ang="0">
                        <a:pos x="128" y="28"/>
                      </a:cxn>
                      <a:cxn ang="0">
                        <a:pos x="120" y="32"/>
                      </a:cxn>
                      <a:cxn ang="0">
                        <a:pos x="111" y="35"/>
                      </a:cxn>
                      <a:cxn ang="0">
                        <a:pos x="97" y="37"/>
                      </a:cxn>
                      <a:cxn ang="0">
                        <a:pos x="82" y="39"/>
                      </a:cxn>
                      <a:cxn ang="0">
                        <a:pos x="68" y="41"/>
                      </a:cxn>
                      <a:cxn ang="0">
                        <a:pos x="56" y="45"/>
                      </a:cxn>
                      <a:cxn ang="0">
                        <a:pos x="48" y="52"/>
                      </a:cxn>
                      <a:cxn ang="0">
                        <a:pos x="41" y="62"/>
                      </a:cxn>
                      <a:cxn ang="0">
                        <a:pos x="37" y="76"/>
                      </a:cxn>
                      <a:cxn ang="0">
                        <a:pos x="34" y="96"/>
                      </a:cxn>
                      <a:cxn ang="0">
                        <a:pos x="35" y="96"/>
                      </a:cxn>
                      <a:cxn ang="0">
                        <a:pos x="43" y="86"/>
                      </a:cxn>
                      <a:cxn ang="0">
                        <a:pos x="54" y="79"/>
                      </a:cxn>
                      <a:cxn ang="0">
                        <a:pos x="67" y="73"/>
                      </a:cxn>
                      <a:cxn ang="0">
                        <a:pos x="82" y="71"/>
                      </a:cxn>
                      <a:cxn ang="0">
                        <a:pos x="110" y="77"/>
                      </a:cxn>
                      <a:cxn ang="0">
                        <a:pos x="129" y="93"/>
                      </a:cxn>
                      <a:cxn ang="0">
                        <a:pos x="140" y="115"/>
                      </a:cxn>
                      <a:cxn ang="0">
                        <a:pos x="143" y="143"/>
                      </a:cxn>
                      <a:cxn ang="0">
                        <a:pos x="110" y="144"/>
                      </a:cxn>
                      <a:cxn ang="0">
                        <a:pos x="100" y="109"/>
                      </a:cxn>
                      <a:cxn ang="0">
                        <a:pos x="73" y="97"/>
                      </a:cxn>
                      <a:cxn ang="0">
                        <a:pos x="60" y="98"/>
                      </a:cxn>
                      <a:cxn ang="0">
                        <a:pos x="50" y="103"/>
                      </a:cxn>
                      <a:cxn ang="0">
                        <a:pos x="41" y="111"/>
                      </a:cxn>
                      <a:cxn ang="0">
                        <a:pos x="34" y="120"/>
                      </a:cxn>
                      <a:cxn ang="0">
                        <a:pos x="34" y="124"/>
                      </a:cxn>
                      <a:cxn ang="0">
                        <a:pos x="34" y="128"/>
                      </a:cxn>
                      <a:cxn ang="0">
                        <a:pos x="34" y="133"/>
                      </a:cxn>
                      <a:cxn ang="0">
                        <a:pos x="34" y="138"/>
                      </a:cxn>
                      <a:cxn ang="0">
                        <a:pos x="36" y="159"/>
                      </a:cxn>
                      <a:cxn ang="0">
                        <a:pos x="43" y="176"/>
                      </a:cxn>
                      <a:cxn ang="0">
                        <a:pos x="55" y="188"/>
                      </a:cxn>
                      <a:cxn ang="0">
                        <a:pos x="72" y="192"/>
                      </a:cxn>
                      <a:cxn ang="0">
                        <a:pos x="89" y="189"/>
                      </a:cxn>
                      <a:cxn ang="0">
                        <a:pos x="100" y="178"/>
                      </a:cxn>
                      <a:cxn ang="0">
                        <a:pos x="107" y="163"/>
                      </a:cxn>
                      <a:cxn ang="0">
                        <a:pos x="110" y="144"/>
                      </a:cxn>
                    </a:cxnLst>
                    <a:rect l="0" t="0" r="r" b="b"/>
                    <a:pathLst>
                      <a:path w="143" h="219">
                        <a:moveTo>
                          <a:pt x="143" y="143"/>
                        </a:moveTo>
                        <a:cubicBezTo>
                          <a:pt x="143" y="149"/>
                          <a:pt x="143" y="155"/>
                          <a:pt x="142" y="161"/>
                        </a:cubicBezTo>
                        <a:cubicBezTo>
                          <a:pt x="140" y="167"/>
                          <a:pt x="139" y="173"/>
                          <a:pt x="136" y="179"/>
                        </a:cubicBezTo>
                        <a:cubicBezTo>
                          <a:pt x="134" y="184"/>
                          <a:pt x="130" y="190"/>
                          <a:pt x="127" y="195"/>
                        </a:cubicBezTo>
                        <a:cubicBezTo>
                          <a:pt x="123" y="199"/>
                          <a:pt x="118" y="204"/>
                          <a:pt x="113" y="207"/>
                        </a:cubicBezTo>
                        <a:cubicBezTo>
                          <a:pt x="107" y="211"/>
                          <a:pt x="101" y="214"/>
                          <a:pt x="94" y="216"/>
                        </a:cubicBezTo>
                        <a:cubicBezTo>
                          <a:pt x="88" y="218"/>
                          <a:pt x="80" y="219"/>
                          <a:pt x="71" y="219"/>
                        </a:cubicBezTo>
                        <a:cubicBezTo>
                          <a:pt x="59" y="219"/>
                          <a:pt x="48" y="217"/>
                          <a:pt x="40" y="212"/>
                        </a:cubicBezTo>
                        <a:cubicBezTo>
                          <a:pt x="31" y="208"/>
                          <a:pt x="23" y="202"/>
                          <a:pt x="17" y="194"/>
                        </a:cubicBezTo>
                        <a:cubicBezTo>
                          <a:pt x="11" y="186"/>
                          <a:pt x="7" y="176"/>
                          <a:pt x="4" y="165"/>
                        </a:cubicBezTo>
                        <a:cubicBezTo>
                          <a:pt x="1" y="154"/>
                          <a:pt x="0" y="141"/>
                          <a:pt x="0" y="127"/>
                        </a:cubicBezTo>
                        <a:cubicBezTo>
                          <a:pt x="0" y="113"/>
                          <a:pt x="1" y="100"/>
                          <a:pt x="3" y="88"/>
                        </a:cubicBezTo>
                        <a:cubicBezTo>
                          <a:pt x="5" y="77"/>
                          <a:pt x="7" y="67"/>
                          <a:pt x="11" y="58"/>
                        </a:cubicBezTo>
                        <a:cubicBezTo>
                          <a:pt x="14" y="49"/>
                          <a:pt x="19" y="42"/>
                          <a:pt x="24" y="36"/>
                        </a:cubicBezTo>
                        <a:cubicBezTo>
                          <a:pt x="29" y="30"/>
                          <a:pt x="35" y="25"/>
                          <a:pt x="42" y="22"/>
                        </a:cubicBezTo>
                        <a:cubicBezTo>
                          <a:pt x="47" y="20"/>
                          <a:pt x="52" y="18"/>
                          <a:pt x="58" y="16"/>
                        </a:cubicBezTo>
                        <a:cubicBezTo>
                          <a:pt x="64" y="15"/>
                          <a:pt x="70" y="13"/>
                          <a:pt x="76" y="12"/>
                        </a:cubicBezTo>
                        <a:cubicBezTo>
                          <a:pt x="82" y="11"/>
                          <a:pt x="88" y="10"/>
                          <a:pt x="94" y="10"/>
                        </a:cubicBezTo>
                        <a:cubicBezTo>
                          <a:pt x="99" y="9"/>
                          <a:pt x="104" y="8"/>
                          <a:pt x="108" y="7"/>
                        </a:cubicBezTo>
                        <a:cubicBezTo>
                          <a:pt x="112" y="6"/>
                          <a:pt x="115" y="5"/>
                          <a:pt x="119" y="4"/>
                        </a:cubicBezTo>
                        <a:cubicBezTo>
                          <a:pt x="123" y="3"/>
                          <a:pt x="126" y="2"/>
                          <a:pt x="128" y="0"/>
                        </a:cubicBezTo>
                        <a:cubicBezTo>
                          <a:pt x="128" y="28"/>
                          <a:pt x="128" y="28"/>
                          <a:pt x="128" y="28"/>
                        </a:cubicBezTo>
                        <a:cubicBezTo>
                          <a:pt x="126" y="29"/>
                          <a:pt x="123" y="31"/>
                          <a:pt x="120" y="32"/>
                        </a:cubicBezTo>
                        <a:cubicBezTo>
                          <a:pt x="117" y="33"/>
                          <a:pt x="114" y="34"/>
                          <a:pt x="111" y="35"/>
                        </a:cubicBezTo>
                        <a:cubicBezTo>
                          <a:pt x="107" y="36"/>
                          <a:pt x="103" y="36"/>
                          <a:pt x="97" y="37"/>
                        </a:cubicBezTo>
                        <a:cubicBezTo>
                          <a:pt x="92" y="37"/>
                          <a:pt x="87" y="38"/>
                          <a:pt x="82" y="39"/>
                        </a:cubicBezTo>
                        <a:cubicBezTo>
                          <a:pt x="77" y="39"/>
                          <a:pt x="72" y="40"/>
                          <a:pt x="68" y="41"/>
                        </a:cubicBezTo>
                        <a:cubicBezTo>
                          <a:pt x="63" y="42"/>
                          <a:pt x="59" y="44"/>
                          <a:pt x="56" y="45"/>
                        </a:cubicBezTo>
                        <a:cubicBezTo>
                          <a:pt x="53" y="47"/>
                          <a:pt x="50" y="49"/>
                          <a:pt x="48" y="52"/>
                        </a:cubicBezTo>
                        <a:cubicBezTo>
                          <a:pt x="45" y="55"/>
                          <a:pt x="43" y="58"/>
                          <a:pt x="41" y="62"/>
                        </a:cubicBezTo>
                        <a:cubicBezTo>
                          <a:pt x="40" y="66"/>
                          <a:pt x="38" y="70"/>
                          <a:pt x="37" y="76"/>
                        </a:cubicBezTo>
                        <a:cubicBezTo>
                          <a:pt x="36" y="81"/>
                          <a:pt x="35" y="88"/>
                          <a:pt x="34" y="96"/>
                        </a:cubicBezTo>
                        <a:cubicBezTo>
                          <a:pt x="35" y="96"/>
                          <a:pt x="35" y="96"/>
                          <a:pt x="35" y="96"/>
                        </a:cubicBezTo>
                        <a:cubicBezTo>
                          <a:pt x="37" y="92"/>
                          <a:pt x="40" y="89"/>
                          <a:pt x="43" y="86"/>
                        </a:cubicBezTo>
                        <a:cubicBezTo>
                          <a:pt x="46" y="83"/>
                          <a:pt x="50" y="81"/>
                          <a:pt x="54" y="79"/>
                        </a:cubicBezTo>
                        <a:cubicBezTo>
                          <a:pt x="58" y="76"/>
                          <a:pt x="62" y="75"/>
                          <a:pt x="67" y="73"/>
                        </a:cubicBezTo>
                        <a:cubicBezTo>
                          <a:pt x="72" y="72"/>
                          <a:pt x="77" y="71"/>
                          <a:pt x="82" y="71"/>
                        </a:cubicBezTo>
                        <a:cubicBezTo>
                          <a:pt x="93" y="71"/>
                          <a:pt x="102" y="73"/>
                          <a:pt x="110" y="77"/>
                        </a:cubicBezTo>
                        <a:cubicBezTo>
                          <a:pt x="118" y="81"/>
                          <a:pt x="124" y="86"/>
                          <a:pt x="129" y="93"/>
                        </a:cubicBezTo>
                        <a:cubicBezTo>
                          <a:pt x="134" y="99"/>
                          <a:pt x="138" y="107"/>
                          <a:pt x="140" y="115"/>
                        </a:cubicBezTo>
                        <a:cubicBezTo>
                          <a:pt x="142" y="124"/>
                          <a:pt x="143" y="133"/>
                          <a:pt x="143" y="143"/>
                        </a:cubicBezTo>
                        <a:close/>
                        <a:moveTo>
                          <a:pt x="110" y="144"/>
                        </a:moveTo>
                        <a:cubicBezTo>
                          <a:pt x="110" y="129"/>
                          <a:pt x="107" y="117"/>
                          <a:pt x="100" y="109"/>
                        </a:cubicBezTo>
                        <a:cubicBezTo>
                          <a:pt x="94" y="101"/>
                          <a:pt x="85" y="97"/>
                          <a:pt x="73" y="97"/>
                        </a:cubicBezTo>
                        <a:cubicBezTo>
                          <a:pt x="68" y="97"/>
                          <a:pt x="64" y="97"/>
                          <a:pt x="60" y="98"/>
                        </a:cubicBezTo>
                        <a:cubicBezTo>
                          <a:pt x="57" y="100"/>
                          <a:pt x="53" y="101"/>
                          <a:pt x="50" y="103"/>
                        </a:cubicBezTo>
                        <a:cubicBezTo>
                          <a:pt x="46" y="105"/>
                          <a:pt x="43" y="108"/>
                          <a:pt x="41" y="111"/>
                        </a:cubicBezTo>
                        <a:cubicBezTo>
                          <a:pt x="38" y="113"/>
                          <a:pt x="36" y="117"/>
                          <a:pt x="34" y="120"/>
                        </a:cubicBezTo>
                        <a:cubicBezTo>
                          <a:pt x="34" y="121"/>
                          <a:pt x="34" y="122"/>
                          <a:pt x="34" y="124"/>
                        </a:cubicBezTo>
                        <a:cubicBezTo>
                          <a:pt x="34" y="125"/>
                          <a:pt x="34" y="127"/>
                          <a:pt x="34" y="128"/>
                        </a:cubicBezTo>
                        <a:cubicBezTo>
                          <a:pt x="34" y="130"/>
                          <a:pt x="34" y="132"/>
                          <a:pt x="34" y="133"/>
                        </a:cubicBezTo>
                        <a:cubicBezTo>
                          <a:pt x="34" y="135"/>
                          <a:pt x="34" y="137"/>
                          <a:pt x="34" y="138"/>
                        </a:cubicBezTo>
                        <a:cubicBezTo>
                          <a:pt x="34" y="146"/>
                          <a:pt x="35" y="153"/>
                          <a:pt x="36" y="159"/>
                        </a:cubicBezTo>
                        <a:cubicBezTo>
                          <a:pt x="38" y="166"/>
                          <a:pt x="40" y="171"/>
                          <a:pt x="43" y="176"/>
                        </a:cubicBezTo>
                        <a:cubicBezTo>
                          <a:pt x="46" y="181"/>
                          <a:pt x="50" y="185"/>
                          <a:pt x="55" y="188"/>
                        </a:cubicBezTo>
                        <a:cubicBezTo>
                          <a:pt x="60" y="191"/>
                          <a:pt x="66" y="192"/>
                          <a:pt x="72" y="192"/>
                        </a:cubicBezTo>
                        <a:cubicBezTo>
                          <a:pt x="79" y="192"/>
                          <a:pt x="84" y="191"/>
                          <a:pt x="89" y="189"/>
                        </a:cubicBezTo>
                        <a:cubicBezTo>
                          <a:pt x="93" y="186"/>
                          <a:pt x="97" y="183"/>
                          <a:pt x="100" y="178"/>
                        </a:cubicBezTo>
                        <a:cubicBezTo>
                          <a:pt x="103" y="174"/>
                          <a:pt x="106" y="169"/>
                          <a:pt x="107" y="163"/>
                        </a:cubicBezTo>
                        <a:cubicBezTo>
                          <a:pt x="109" y="157"/>
                          <a:pt x="110" y="151"/>
                          <a:pt x="110" y="14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0" name="Freeform 553"/>
                  <p:cNvSpPr>
                    <a:spLocks noEditPoints="1"/>
                  </p:cNvSpPr>
                  <p:nvPr/>
                </p:nvSpPr>
                <p:spPr bwMode="black">
                  <a:xfrm>
                    <a:off x="6257490" y="5034213"/>
                    <a:ext cx="122723" cy="125017"/>
                  </a:xfrm>
                  <a:custGeom>
                    <a:avLst/>
                    <a:gdLst/>
                    <a:ahLst/>
                    <a:cxnLst>
                      <a:cxn ang="0">
                        <a:pos x="148" y="74"/>
                      </a:cxn>
                      <a:cxn ang="0">
                        <a:pos x="143" y="106"/>
                      </a:cxn>
                      <a:cxn ang="0">
                        <a:pos x="128" y="130"/>
                      </a:cxn>
                      <a:cxn ang="0">
                        <a:pos x="104" y="145"/>
                      </a:cxn>
                      <a:cxn ang="0">
                        <a:pos x="73" y="151"/>
                      </a:cxn>
                      <a:cxn ang="0">
                        <a:pos x="43" y="145"/>
                      </a:cxn>
                      <a:cxn ang="0">
                        <a:pos x="20" y="131"/>
                      </a:cxn>
                      <a:cxn ang="0">
                        <a:pos x="5" y="107"/>
                      </a:cxn>
                      <a:cxn ang="0">
                        <a:pos x="0" y="77"/>
                      </a:cxn>
                      <a:cxn ang="0">
                        <a:pos x="6" y="44"/>
                      </a:cxn>
                      <a:cxn ang="0">
                        <a:pos x="22" y="19"/>
                      </a:cxn>
                      <a:cxn ang="0">
                        <a:pos x="46" y="5"/>
                      </a:cxn>
                      <a:cxn ang="0">
                        <a:pos x="77" y="0"/>
                      </a:cxn>
                      <a:cxn ang="0">
                        <a:pos x="107" y="5"/>
                      </a:cxn>
                      <a:cxn ang="0">
                        <a:pos x="130" y="20"/>
                      </a:cxn>
                      <a:cxn ang="0">
                        <a:pos x="144" y="44"/>
                      </a:cxn>
                      <a:cxn ang="0">
                        <a:pos x="148" y="74"/>
                      </a:cxn>
                      <a:cxn ang="0">
                        <a:pos x="115" y="75"/>
                      </a:cxn>
                      <a:cxn ang="0">
                        <a:pos x="104" y="39"/>
                      </a:cxn>
                      <a:cxn ang="0">
                        <a:pos x="75" y="26"/>
                      </a:cxn>
                      <a:cxn ang="0">
                        <a:pos x="59" y="29"/>
                      </a:cxn>
                      <a:cxn ang="0">
                        <a:pos x="46" y="38"/>
                      </a:cxn>
                      <a:cxn ang="0">
                        <a:pos x="37" y="54"/>
                      </a:cxn>
                      <a:cxn ang="0">
                        <a:pos x="34" y="76"/>
                      </a:cxn>
                      <a:cxn ang="0">
                        <a:pos x="37" y="97"/>
                      </a:cxn>
                      <a:cxn ang="0">
                        <a:pos x="46" y="112"/>
                      </a:cxn>
                      <a:cxn ang="0">
                        <a:pos x="59" y="121"/>
                      </a:cxn>
                      <a:cxn ang="0">
                        <a:pos x="75" y="124"/>
                      </a:cxn>
                      <a:cxn ang="0">
                        <a:pos x="104" y="112"/>
                      </a:cxn>
                      <a:cxn ang="0">
                        <a:pos x="115" y="75"/>
                      </a:cxn>
                    </a:cxnLst>
                    <a:rect l="0" t="0" r="r" b="b"/>
                    <a:pathLst>
                      <a:path w="148" h="151">
                        <a:moveTo>
                          <a:pt x="148" y="74"/>
                        </a:moveTo>
                        <a:cubicBezTo>
                          <a:pt x="148" y="86"/>
                          <a:pt x="146" y="96"/>
                          <a:pt x="143" y="106"/>
                        </a:cubicBezTo>
                        <a:cubicBezTo>
                          <a:pt x="139" y="115"/>
                          <a:pt x="134" y="124"/>
                          <a:pt x="128" y="130"/>
                        </a:cubicBezTo>
                        <a:cubicBezTo>
                          <a:pt x="121" y="137"/>
                          <a:pt x="113" y="142"/>
                          <a:pt x="104" y="145"/>
                        </a:cubicBezTo>
                        <a:cubicBezTo>
                          <a:pt x="95" y="149"/>
                          <a:pt x="84" y="151"/>
                          <a:pt x="73" y="151"/>
                        </a:cubicBezTo>
                        <a:cubicBezTo>
                          <a:pt x="62" y="151"/>
                          <a:pt x="52" y="149"/>
                          <a:pt x="43" y="145"/>
                        </a:cubicBezTo>
                        <a:cubicBezTo>
                          <a:pt x="34" y="142"/>
                          <a:pt x="26" y="137"/>
                          <a:pt x="20" y="131"/>
                        </a:cubicBezTo>
                        <a:cubicBezTo>
                          <a:pt x="14" y="124"/>
                          <a:pt x="9" y="117"/>
                          <a:pt x="5" y="107"/>
                        </a:cubicBezTo>
                        <a:cubicBezTo>
                          <a:pt x="2" y="98"/>
                          <a:pt x="0" y="88"/>
                          <a:pt x="0" y="77"/>
                        </a:cubicBezTo>
                        <a:cubicBezTo>
                          <a:pt x="0" y="64"/>
                          <a:pt x="2" y="53"/>
                          <a:pt x="6" y="44"/>
                        </a:cubicBezTo>
                        <a:cubicBezTo>
                          <a:pt x="10" y="34"/>
                          <a:pt x="15" y="26"/>
                          <a:pt x="22" y="19"/>
                        </a:cubicBezTo>
                        <a:cubicBezTo>
                          <a:pt x="28" y="13"/>
                          <a:pt x="36" y="8"/>
                          <a:pt x="46" y="5"/>
                        </a:cubicBezTo>
                        <a:cubicBezTo>
                          <a:pt x="55" y="1"/>
                          <a:pt x="65" y="0"/>
                          <a:pt x="77" y="0"/>
                        </a:cubicBezTo>
                        <a:cubicBezTo>
                          <a:pt x="88" y="0"/>
                          <a:pt x="98" y="2"/>
                          <a:pt x="107" y="5"/>
                        </a:cubicBezTo>
                        <a:cubicBezTo>
                          <a:pt x="116" y="9"/>
                          <a:pt x="124" y="14"/>
                          <a:pt x="130" y="20"/>
                        </a:cubicBezTo>
                        <a:cubicBezTo>
                          <a:pt x="136" y="27"/>
                          <a:pt x="141" y="35"/>
                          <a:pt x="144" y="44"/>
                        </a:cubicBezTo>
                        <a:cubicBezTo>
                          <a:pt x="147" y="53"/>
                          <a:pt x="148" y="63"/>
                          <a:pt x="148" y="74"/>
                        </a:cubicBezTo>
                        <a:close/>
                        <a:moveTo>
                          <a:pt x="115" y="75"/>
                        </a:moveTo>
                        <a:cubicBezTo>
                          <a:pt x="115" y="59"/>
                          <a:pt x="111" y="47"/>
                          <a:pt x="104" y="39"/>
                        </a:cubicBezTo>
                        <a:cubicBezTo>
                          <a:pt x="97" y="31"/>
                          <a:pt x="87" y="26"/>
                          <a:pt x="75" y="26"/>
                        </a:cubicBezTo>
                        <a:cubicBezTo>
                          <a:pt x="69" y="26"/>
                          <a:pt x="64" y="27"/>
                          <a:pt x="59" y="29"/>
                        </a:cubicBezTo>
                        <a:cubicBezTo>
                          <a:pt x="54" y="31"/>
                          <a:pt x="49" y="34"/>
                          <a:pt x="46" y="38"/>
                        </a:cubicBezTo>
                        <a:cubicBezTo>
                          <a:pt x="42" y="42"/>
                          <a:pt x="39" y="48"/>
                          <a:pt x="37" y="54"/>
                        </a:cubicBezTo>
                        <a:cubicBezTo>
                          <a:pt x="35" y="60"/>
                          <a:pt x="34" y="67"/>
                          <a:pt x="34" y="76"/>
                        </a:cubicBezTo>
                        <a:cubicBezTo>
                          <a:pt x="34" y="84"/>
                          <a:pt x="35" y="91"/>
                          <a:pt x="37" y="97"/>
                        </a:cubicBezTo>
                        <a:cubicBezTo>
                          <a:pt x="39" y="103"/>
                          <a:pt x="42" y="108"/>
                          <a:pt x="46" y="112"/>
                        </a:cubicBezTo>
                        <a:cubicBezTo>
                          <a:pt x="49" y="116"/>
                          <a:pt x="54" y="119"/>
                          <a:pt x="59" y="121"/>
                        </a:cubicBezTo>
                        <a:cubicBezTo>
                          <a:pt x="64" y="123"/>
                          <a:pt x="69" y="124"/>
                          <a:pt x="75" y="124"/>
                        </a:cubicBezTo>
                        <a:cubicBezTo>
                          <a:pt x="88" y="124"/>
                          <a:pt x="98" y="120"/>
                          <a:pt x="104" y="112"/>
                        </a:cubicBezTo>
                        <a:cubicBezTo>
                          <a:pt x="111" y="103"/>
                          <a:pt x="115" y="91"/>
                          <a:pt x="115" y="7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8" name="Group 97"/>
                <p:cNvGrpSpPr/>
                <p:nvPr/>
              </p:nvGrpSpPr>
              <p:grpSpPr bwMode="black">
                <a:xfrm>
                  <a:off x="6825952" y="4717686"/>
                  <a:ext cx="575837" cy="158662"/>
                  <a:chOff x="4664767" y="4986232"/>
                  <a:chExt cx="578026" cy="164783"/>
                </a:xfrm>
                <a:grpFill/>
                <a:effectLst/>
              </p:grpSpPr>
              <p:sp>
                <p:nvSpPr>
                  <p:cNvPr id="259" name="Freeform 22"/>
                  <p:cNvSpPr>
                    <a:spLocks noEditPoints="1"/>
                  </p:cNvSpPr>
                  <p:nvPr/>
                </p:nvSpPr>
                <p:spPr bwMode="black">
                  <a:xfrm>
                    <a:off x="4664767" y="4995244"/>
                    <a:ext cx="129380" cy="152875"/>
                  </a:xfrm>
                  <a:custGeom>
                    <a:avLst/>
                    <a:gdLst/>
                    <a:ahLst/>
                    <a:cxnLst>
                      <a:cxn ang="0">
                        <a:pos x="170" y="98"/>
                      </a:cxn>
                      <a:cxn ang="0">
                        <a:pos x="163" y="140"/>
                      </a:cxn>
                      <a:cxn ang="0">
                        <a:pos x="140" y="173"/>
                      </a:cxn>
                      <a:cxn ang="0">
                        <a:pos x="106" y="194"/>
                      </a:cxn>
                      <a:cxn ang="0">
                        <a:pos x="61" y="201"/>
                      </a:cxn>
                      <a:cxn ang="0">
                        <a:pos x="0" y="201"/>
                      </a:cxn>
                      <a:cxn ang="0">
                        <a:pos x="0" y="0"/>
                      </a:cxn>
                      <a:cxn ang="0">
                        <a:pos x="62" y="0"/>
                      </a:cxn>
                      <a:cxn ang="0">
                        <a:pos x="143" y="25"/>
                      </a:cxn>
                      <a:cxn ang="0">
                        <a:pos x="170" y="98"/>
                      </a:cxn>
                      <a:cxn ang="0">
                        <a:pos x="135" y="99"/>
                      </a:cxn>
                      <a:cxn ang="0">
                        <a:pos x="130" y="69"/>
                      </a:cxn>
                      <a:cxn ang="0">
                        <a:pos x="116" y="47"/>
                      </a:cxn>
                      <a:cxn ang="0">
                        <a:pos x="93" y="33"/>
                      </a:cxn>
                      <a:cxn ang="0">
                        <a:pos x="61" y="29"/>
                      </a:cxn>
                      <a:cxn ang="0">
                        <a:pos x="34" y="29"/>
                      </a:cxn>
                      <a:cxn ang="0">
                        <a:pos x="34" y="172"/>
                      </a:cxn>
                      <a:cxn ang="0">
                        <a:pos x="61" y="172"/>
                      </a:cxn>
                      <a:cxn ang="0">
                        <a:pos x="93" y="167"/>
                      </a:cxn>
                      <a:cxn ang="0">
                        <a:pos x="116" y="152"/>
                      </a:cxn>
                      <a:cxn ang="0">
                        <a:pos x="130" y="129"/>
                      </a:cxn>
                      <a:cxn ang="0">
                        <a:pos x="135" y="99"/>
                      </a:cxn>
                    </a:cxnLst>
                    <a:rect l="0" t="0" r="r" b="b"/>
                    <a:pathLst>
                      <a:path w="170" h="201">
                        <a:moveTo>
                          <a:pt x="170" y="98"/>
                        </a:moveTo>
                        <a:cubicBezTo>
                          <a:pt x="170" y="113"/>
                          <a:pt x="168" y="128"/>
                          <a:pt x="163" y="140"/>
                        </a:cubicBezTo>
                        <a:cubicBezTo>
                          <a:pt x="157" y="153"/>
                          <a:pt x="150" y="164"/>
                          <a:pt x="140" y="173"/>
                        </a:cubicBezTo>
                        <a:cubicBezTo>
                          <a:pt x="131" y="182"/>
                          <a:pt x="119" y="189"/>
                          <a:pt x="106" y="194"/>
                        </a:cubicBezTo>
                        <a:cubicBezTo>
                          <a:pt x="92" y="199"/>
                          <a:pt x="77" y="201"/>
                          <a:pt x="61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98" y="0"/>
                          <a:pt x="125" y="8"/>
                          <a:pt x="143" y="25"/>
                        </a:cubicBezTo>
                        <a:cubicBezTo>
                          <a:pt x="161" y="41"/>
                          <a:pt x="170" y="66"/>
                          <a:pt x="170" y="98"/>
                        </a:cubicBezTo>
                        <a:close/>
                        <a:moveTo>
                          <a:pt x="135" y="99"/>
                        </a:moveTo>
                        <a:cubicBezTo>
                          <a:pt x="135" y="87"/>
                          <a:pt x="133" y="77"/>
                          <a:pt x="130" y="69"/>
                        </a:cubicBezTo>
                        <a:cubicBezTo>
                          <a:pt x="127" y="60"/>
                          <a:pt x="122" y="53"/>
                          <a:pt x="116" y="47"/>
                        </a:cubicBezTo>
                        <a:cubicBezTo>
                          <a:pt x="110" y="41"/>
                          <a:pt x="102" y="36"/>
                          <a:pt x="93" y="33"/>
                        </a:cubicBezTo>
                        <a:cubicBezTo>
                          <a:pt x="84" y="30"/>
                          <a:pt x="73" y="29"/>
                          <a:pt x="61" y="29"/>
                        </a:cubicBezTo>
                        <a:cubicBezTo>
                          <a:pt x="34" y="29"/>
                          <a:pt x="34" y="29"/>
                          <a:pt x="34" y="29"/>
                        </a:cubicBezTo>
                        <a:cubicBezTo>
                          <a:pt x="34" y="172"/>
                          <a:pt x="34" y="172"/>
                          <a:pt x="34" y="172"/>
                        </a:cubicBezTo>
                        <a:cubicBezTo>
                          <a:pt x="61" y="172"/>
                          <a:pt x="61" y="172"/>
                          <a:pt x="61" y="172"/>
                        </a:cubicBezTo>
                        <a:cubicBezTo>
                          <a:pt x="73" y="172"/>
                          <a:pt x="83" y="171"/>
                          <a:pt x="93" y="167"/>
                        </a:cubicBezTo>
                        <a:cubicBezTo>
                          <a:pt x="102" y="164"/>
                          <a:pt x="110" y="159"/>
                          <a:pt x="116" y="152"/>
                        </a:cubicBezTo>
                        <a:cubicBezTo>
                          <a:pt x="122" y="146"/>
                          <a:pt x="127" y="138"/>
                          <a:pt x="130" y="129"/>
                        </a:cubicBezTo>
                        <a:cubicBezTo>
                          <a:pt x="133" y="120"/>
                          <a:pt x="135" y="110"/>
                          <a:pt x="135" y="9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Freeform 23"/>
                  <p:cNvSpPr>
                    <a:spLocks noEditPoints="1"/>
                  </p:cNvSpPr>
                  <p:nvPr/>
                </p:nvSpPr>
                <p:spPr bwMode="black">
                  <a:xfrm>
                    <a:off x="4806377" y="5036439"/>
                    <a:ext cx="91081" cy="114576"/>
                  </a:xfrm>
                  <a:custGeom>
                    <a:avLst/>
                    <a:gdLst/>
                    <a:ahLst/>
                    <a:cxnLst>
                      <a:cxn ang="0">
                        <a:pos x="88" y="147"/>
                      </a:cxn>
                      <a:cxn ang="0">
                        <a:pos x="88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5" y="151"/>
                      </a:cxn>
                      <a:cxn ang="0">
                        <a:pos x="26" y="148"/>
                      </a:cxn>
                      <a:cxn ang="0">
                        <a:pos x="11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2" y="91"/>
                      </a:cxn>
                      <a:cxn ang="0">
                        <a:pos x="11" y="76"/>
                      </a:cxn>
                      <a:cxn ang="0">
                        <a:pos x="25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1" y="32"/>
                      </a:cxn>
                      <a:cxn ang="0">
                        <a:pos x="61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2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89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0" y="56"/>
                      </a:cxn>
                      <a:cxn ang="0">
                        <a:pos x="120" y="147"/>
                      </a:cxn>
                      <a:cxn ang="0">
                        <a:pos x="88" y="147"/>
                      </a:cxn>
                      <a:cxn ang="0">
                        <a:pos x="58" y="81"/>
                      </a:cxn>
                      <a:cxn ang="0">
                        <a:pos x="44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1" y="105"/>
                      </a:cxn>
                      <a:cxn ang="0">
                        <a:pos x="33" y="113"/>
                      </a:cxn>
                      <a:cxn ang="0">
                        <a:pos x="38" y="119"/>
                      </a:cxn>
                      <a:cxn ang="0">
                        <a:pos x="45" y="123"/>
                      </a:cxn>
                      <a:cxn ang="0">
                        <a:pos x="55" y="125"/>
                      </a:cxn>
                      <a:cxn ang="0">
                        <a:pos x="69" y="122"/>
                      </a:cxn>
                      <a:cxn ang="0">
                        <a:pos x="79" y="115"/>
                      </a:cxn>
                      <a:cxn ang="0">
                        <a:pos x="86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0" h="151">
                        <a:moveTo>
                          <a:pt x="88" y="147"/>
                        </a:move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5" y="151"/>
                        </a:cubicBezTo>
                        <a:cubicBezTo>
                          <a:pt x="38" y="151"/>
                          <a:pt x="31" y="150"/>
                          <a:pt x="26" y="148"/>
                        </a:cubicBezTo>
                        <a:cubicBezTo>
                          <a:pt x="20" y="145"/>
                          <a:pt x="15" y="142"/>
                          <a:pt x="11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0" y="96"/>
                          <a:pt x="2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4" y="72"/>
                          <a:pt x="19" y="69"/>
                          <a:pt x="25" y="66"/>
                        </a:cubicBezTo>
                        <a:cubicBezTo>
                          <a:pt x="31" y="63"/>
                          <a:pt x="38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6" y="37"/>
                          <a:pt x="81" y="32"/>
                        </a:cubicBezTo>
                        <a:cubicBezTo>
                          <a:pt x="77" y="28"/>
                          <a:pt x="70" y="25"/>
                          <a:pt x="61" y="25"/>
                        </a:cubicBezTo>
                        <a:cubicBezTo>
                          <a:pt x="53" y="25"/>
                          <a:pt x="44" y="27"/>
                          <a:pt x="36" y="30"/>
                        </a:cubicBezTo>
                        <a:cubicBezTo>
                          <a:pt x="27" y="33"/>
                          <a:pt x="20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2" y="8"/>
                        </a:cubicBezTo>
                        <a:cubicBezTo>
                          <a:pt x="26" y="7"/>
                          <a:pt x="30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4" y="0"/>
                          <a:pt x="83" y="1"/>
                          <a:pt x="89" y="4"/>
                        </a:cubicBezTo>
                        <a:cubicBezTo>
                          <a:pt x="96" y="6"/>
                          <a:pt x="102" y="10"/>
                          <a:pt x="107" y="15"/>
                        </a:cubicBezTo>
                        <a:cubicBezTo>
                          <a:pt x="111" y="19"/>
                          <a:pt x="115" y="25"/>
                          <a:pt x="117" y="32"/>
                        </a:cubicBezTo>
                        <a:cubicBezTo>
                          <a:pt x="119" y="39"/>
                          <a:pt x="120" y="47"/>
                          <a:pt x="120" y="56"/>
                        </a:cubicBezTo>
                        <a:cubicBezTo>
                          <a:pt x="120" y="147"/>
                          <a:pt x="120" y="147"/>
                          <a:pt x="120" y="147"/>
                        </a:cubicBezTo>
                        <a:lnTo>
                          <a:pt x="88" y="147"/>
                        </a:lnTo>
                        <a:close/>
                        <a:moveTo>
                          <a:pt x="58" y="81"/>
                        </a:moveTo>
                        <a:cubicBezTo>
                          <a:pt x="52" y="82"/>
                          <a:pt x="48" y="83"/>
                          <a:pt x="44" y="84"/>
                        </a:cubicBezTo>
                        <a:cubicBezTo>
                          <a:pt x="41" y="86"/>
                          <a:pt x="38" y="87"/>
                          <a:pt x="37" y="89"/>
                        </a:cubicBezTo>
                        <a:cubicBezTo>
                          <a:pt x="35" y="91"/>
                          <a:pt x="33" y="93"/>
                          <a:pt x="33" y="96"/>
                        </a:cubicBezTo>
                        <a:cubicBezTo>
                          <a:pt x="32" y="98"/>
                          <a:pt x="31" y="101"/>
                          <a:pt x="31" y="105"/>
                        </a:cubicBezTo>
                        <a:cubicBezTo>
                          <a:pt x="31" y="108"/>
                          <a:pt x="32" y="110"/>
                          <a:pt x="33" y="113"/>
                        </a:cubicBezTo>
                        <a:cubicBezTo>
                          <a:pt x="34" y="115"/>
                          <a:pt x="36" y="117"/>
                          <a:pt x="38" y="119"/>
                        </a:cubicBezTo>
                        <a:cubicBezTo>
                          <a:pt x="40" y="121"/>
                          <a:pt x="42" y="122"/>
                          <a:pt x="45" y="123"/>
                        </a:cubicBezTo>
                        <a:cubicBezTo>
                          <a:pt x="48" y="124"/>
                          <a:pt x="52" y="125"/>
                          <a:pt x="55" y="125"/>
                        </a:cubicBezTo>
                        <a:cubicBezTo>
                          <a:pt x="60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79" y="115"/>
                        </a:cubicBezTo>
                        <a:cubicBezTo>
                          <a:pt x="82" y="112"/>
                          <a:pt x="85" y="108"/>
                          <a:pt x="86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Freeform 24"/>
                  <p:cNvSpPr>
                    <a:spLocks/>
                  </p:cNvSpPr>
                  <p:nvPr/>
                </p:nvSpPr>
                <p:spPr bwMode="black">
                  <a:xfrm>
                    <a:off x="4921274" y="5036439"/>
                    <a:ext cx="97196" cy="111679"/>
                  </a:xfrm>
                  <a:custGeom>
                    <a:avLst/>
                    <a:gdLst/>
                    <a:ahLst/>
                    <a:cxnLst>
                      <a:cxn ang="0">
                        <a:pos x="96" y="147"/>
                      </a:cxn>
                      <a:cxn ang="0">
                        <a:pos x="96" y="66"/>
                      </a:cxn>
                      <a:cxn ang="0">
                        <a:pos x="89" y="36"/>
                      </a:cxn>
                      <a:cxn ang="0">
                        <a:pos x="67" y="26"/>
                      </a:cxn>
                      <a:cxn ang="0">
                        <a:pos x="53" y="29"/>
                      </a:cxn>
                      <a:cxn ang="0">
                        <a:pos x="43" y="37"/>
                      </a:cxn>
                      <a:cxn ang="0">
                        <a:pos x="35" y="50"/>
                      </a:cxn>
                      <a:cxn ang="0">
                        <a:pos x="33" y="65"/>
                      </a:cxn>
                      <a:cxn ang="0">
                        <a:pos x="33" y="147"/>
                      </a:cxn>
                      <a:cxn ang="0">
                        <a:pos x="0" y="147"/>
                      </a:cxn>
                      <a:cxn ang="0">
                        <a:pos x="0" y="3"/>
                      </a:cxn>
                      <a:cxn ang="0">
                        <a:pos x="33" y="3"/>
                      </a:cxn>
                      <a:cxn ang="0">
                        <a:pos x="33" y="26"/>
                      </a:cxn>
                      <a:cxn ang="0">
                        <a:pos x="33" y="26"/>
                      </a:cxn>
                      <a:cxn ang="0">
                        <a:pos x="54" y="6"/>
                      </a:cxn>
                      <a:cxn ang="0">
                        <a:pos x="80" y="0"/>
                      </a:cxn>
                      <a:cxn ang="0">
                        <a:pos x="115" y="14"/>
                      </a:cxn>
                      <a:cxn ang="0">
                        <a:pos x="128" y="59"/>
                      </a:cxn>
                      <a:cxn ang="0">
                        <a:pos x="128" y="147"/>
                      </a:cxn>
                      <a:cxn ang="0">
                        <a:pos x="96" y="147"/>
                      </a:cxn>
                    </a:cxnLst>
                    <a:rect l="0" t="0" r="r" b="b"/>
                    <a:pathLst>
                      <a:path w="128" h="147">
                        <a:moveTo>
                          <a:pt x="96" y="147"/>
                        </a:move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53"/>
                          <a:pt x="93" y="43"/>
                          <a:pt x="89" y="36"/>
                        </a:cubicBezTo>
                        <a:cubicBezTo>
                          <a:pt x="84" y="30"/>
                          <a:pt x="77" y="26"/>
                          <a:pt x="67" y="26"/>
                        </a:cubicBezTo>
                        <a:cubicBezTo>
                          <a:pt x="62" y="26"/>
                          <a:pt x="58" y="27"/>
                          <a:pt x="53" y="29"/>
                        </a:cubicBezTo>
                        <a:cubicBezTo>
                          <a:pt x="49" y="31"/>
                          <a:pt x="46" y="34"/>
                          <a:pt x="43" y="37"/>
                        </a:cubicBezTo>
                        <a:cubicBezTo>
                          <a:pt x="40" y="41"/>
                          <a:pt x="37" y="45"/>
                          <a:pt x="35" y="50"/>
                        </a:cubicBezTo>
                        <a:cubicBezTo>
                          <a:pt x="34" y="54"/>
                          <a:pt x="33" y="60"/>
                          <a:pt x="33" y="65"/>
                        </a:cubicBezTo>
                        <a:cubicBezTo>
                          <a:pt x="33" y="147"/>
                          <a:pt x="33" y="147"/>
                          <a:pt x="33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33" y="3"/>
                          <a:pt x="33" y="3"/>
                          <a:pt x="33" y="3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9" y="17"/>
                          <a:pt x="46" y="10"/>
                          <a:pt x="54" y="6"/>
                        </a:cubicBezTo>
                        <a:cubicBezTo>
                          <a:pt x="62" y="2"/>
                          <a:pt x="70" y="0"/>
                          <a:pt x="80" y="0"/>
                        </a:cubicBezTo>
                        <a:cubicBezTo>
                          <a:pt x="95" y="0"/>
                          <a:pt x="107" y="5"/>
                          <a:pt x="115" y="14"/>
                        </a:cubicBezTo>
                        <a:cubicBezTo>
                          <a:pt x="124" y="24"/>
                          <a:pt x="128" y="39"/>
                          <a:pt x="128" y="59"/>
                        </a:cubicBezTo>
                        <a:cubicBezTo>
                          <a:pt x="128" y="147"/>
                          <a:pt x="128" y="147"/>
                          <a:pt x="128" y="147"/>
                        </a:cubicBezTo>
                        <a:lnTo>
                          <a:pt x="96" y="1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Freeform 25"/>
                  <p:cNvSpPr>
                    <a:spLocks/>
                  </p:cNvSpPr>
                  <p:nvPr/>
                </p:nvSpPr>
                <p:spPr bwMode="black">
                  <a:xfrm>
                    <a:off x="5045183" y="4986232"/>
                    <a:ext cx="100093" cy="161886"/>
                  </a:xfrm>
                  <a:custGeom>
                    <a:avLst/>
                    <a:gdLst/>
                    <a:ahLst/>
                    <a:cxnLst>
                      <a:cxn ang="0">
                        <a:pos x="210" y="503"/>
                      </a:cxn>
                      <a:cxn ang="0">
                        <a:pos x="78" y="340"/>
                      </a:cxn>
                      <a:cxn ang="0">
                        <a:pos x="75" y="340"/>
                      </a:cxn>
                      <a:cxn ang="0">
                        <a:pos x="75" y="503"/>
                      </a:cxn>
                      <a:cxn ang="0">
                        <a:pos x="0" y="503"/>
                      </a:cxn>
                      <a:cxn ang="0">
                        <a:pos x="0" y="0"/>
                      </a:cxn>
                      <a:cxn ang="0">
                        <a:pos x="75" y="0"/>
                      </a:cxn>
                      <a:cxn ang="0">
                        <a:pos x="75" y="319"/>
                      </a:cxn>
                      <a:cxn ang="0">
                        <a:pos x="78" y="319"/>
                      </a:cxn>
                      <a:cxn ang="0">
                        <a:pos x="203" y="163"/>
                      </a:cxn>
                      <a:cxn ang="0">
                        <a:pos x="300" y="163"/>
                      </a:cxn>
                      <a:cxn ang="0">
                        <a:pos x="156" y="326"/>
                      </a:cxn>
                      <a:cxn ang="0">
                        <a:pos x="311" y="503"/>
                      </a:cxn>
                      <a:cxn ang="0">
                        <a:pos x="210" y="503"/>
                      </a:cxn>
                    </a:cxnLst>
                    <a:rect l="0" t="0" r="r" b="b"/>
                    <a:pathLst>
                      <a:path w="311" h="503">
                        <a:moveTo>
                          <a:pt x="210" y="503"/>
                        </a:moveTo>
                        <a:lnTo>
                          <a:pt x="78" y="340"/>
                        </a:lnTo>
                        <a:lnTo>
                          <a:pt x="75" y="340"/>
                        </a:lnTo>
                        <a:lnTo>
                          <a:pt x="75" y="503"/>
                        </a:lnTo>
                        <a:lnTo>
                          <a:pt x="0" y="503"/>
                        </a:lnTo>
                        <a:lnTo>
                          <a:pt x="0" y="0"/>
                        </a:lnTo>
                        <a:lnTo>
                          <a:pt x="75" y="0"/>
                        </a:lnTo>
                        <a:lnTo>
                          <a:pt x="75" y="319"/>
                        </a:lnTo>
                        <a:lnTo>
                          <a:pt x="78" y="319"/>
                        </a:lnTo>
                        <a:lnTo>
                          <a:pt x="203" y="163"/>
                        </a:lnTo>
                        <a:lnTo>
                          <a:pt x="300" y="163"/>
                        </a:lnTo>
                        <a:lnTo>
                          <a:pt x="156" y="326"/>
                        </a:lnTo>
                        <a:lnTo>
                          <a:pt x="311" y="503"/>
                        </a:lnTo>
                        <a:lnTo>
                          <a:pt x="210" y="5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Freeform 26"/>
                  <p:cNvSpPr>
                    <a:spLocks noEditPoints="1"/>
                  </p:cNvSpPr>
                  <p:nvPr/>
                </p:nvSpPr>
                <p:spPr bwMode="black">
                  <a:xfrm>
                    <a:off x="5142379" y="5036439"/>
                    <a:ext cx="100414" cy="114576"/>
                  </a:xfrm>
                  <a:custGeom>
                    <a:avLst/>
                    <a:gdLst/>
                    <a:ahLst/>
                    <a:cxnLst>
                      <a:cxn ang="0">
                        <a:pos x="34" y="85"/>
                      </a:cxn>
                      <a:cxn ang="0">
                        <a:pos x="46" y="115"/>
                      </a:cxn>
                      <a:cxn ang="0">
                        <a:pos x="77" y="125"/>
                      </a:cxn>
                      <a:cxn ang="0">
                        <a:pos x="100" y="121"/>
                      </a:cxn>
                      <a:cxn ang="0">
                        <a:pos x="120" y="111"/>
                      </a:cxn>
                      <a:cxn ang="0">
                        <a:pos x="120" y="139"/>
                      </a:cxn>
                      <a:cxn ang="0">
                        <a:pos x="112" y="143"/>
                      </a:cxn>
                      <a:cxn ang="0">
                        <a:pos x="101" y="146"/>
                      </a:cxn>
                      <a:cxn ang="0">
                        <a:pos x="86" y="149"/>
                      </a:cxn>
                      <a:cxn ang="0">
                        <a:pos x="69" y="151"/>
                      </a:cxn>
                      <a:cxn ang="0">
                        <a:pos x="40" y="146"/>
                      </a:cxn>
                      <a:cxn ang="0">
                        <a:pos x="19" y="132"/>
                      </a:cxn>
                      <a:cxn ang="0">
                        <a:pos x="5" y="108"/>
                      </a:cxn>
                      <a:cxn ang="0">
                        <a:pos x="0" y="77"/>
                      </a:cxn>
                      <a:cxn ang="0">
                        <a:pos x="7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9" y="0"/>
                      </a:cxn>
                      <a:cxn ang="0">
                        <a:pos x="96" y="5"/>
                      </a:cxn>
                      <a:cxn ang="0">
                        <a:pos x="116" y="19"/>
                      </a:cxn>
                      <a:cxn ang="0">
                        <a:pos x="128" y="41"/>
                      </a:cxn>
                      <a:cxn ang="0">
                        <a:pos x="132" y="69"/>
                      </a:cxn>
                      <a:cxn ang="0">
                        <a:pos x="132" y="85"/>
                      </a:cxn>
                      <a:cxn ang="0">
                        <a:pos x="34" y="85"/>
                      </a:cxn>
                      <a:cxn ang="0">
                        <a:pos x="98" y="46"/>
                      </a:cxn>
                      <a:cxn ang="0">
                        <a:pos x="92" y="35"/>
                      </a:cxn>
                      <a:cxn ang="0">
                        <a:pos x="83" y="28"/>
                      </a:cxn>
                      <a:cxn ang="0">
                        <a:pos x="69" y="25"/>
                      </a:cxn>
                      <a:cxn ang="0">
                        <a:pos x="56" y="28"/>
                      </a:cxn>
                      <a:cxn ang="0">
                        <a:pos x="46" y="35"/>
                      </a:cxn>
                      <a:cxn ang="0">
                        <a:pos x="38" y="46"/>
                      </a:cxn>
                      <a:cxn ang="0">
                        <a:pos x="34" y="60"/>
                      </a:cxn>
                      <a:cxn ang="0">
                        <a:pos x="99" y="60"/>
                      </a:cxn>
                      <a:cxn ang="0">
                        <a:pos x="98" y="46"/>
                      </a:cxn>
                    </a:cxnLst>
                    <a:rect l="0" t="0" r="r" b="b"/>
                    <a:pathLst>
                      <a:path w="132" h="151">
                        <a:moveTo>
                          <a:pt x="34" y="85"/>
                        </a:moveTo>
                        <a:cubicBezTo>
                          <a:pt x="34" y="98"/>
                          <a:pt x="38" y="108"/>
                          <a:pt x="46" y="115"/>
                        </a:cubicBezTo>
                        <a:cubicBezTo>
                          <a:pt x="53" y="122"/>
                          <a:pt x="63" y="125"/>
                          <a:pt x="77" y="125"/>
                        </a:cubicBezTo>
                        <a:cubicBezTo>
                          <a:pt x="85" y="125"/>
                          <a:pt x="93" y="124"/>
                          <a:pt x="100" y="121"/>
                        </a:cubicBezTo>
                        <a:cubicBezTo>
                          <a:pt x="108" y="119"/>
                          <a:pt x="115" y="115"/>
                          <a:pt x="120" y="111"/>
                        </a:cubicBezTo>
                        <a:cubicBezTo>
                          <a:pt x="120" y="139"/>
                          <a:pt x="120" y="139"/>
                          <a:pt x="120" y="139"/>
                        </a:cubicBezTo>
                        <a:cubicBezTo>
                          <a:pt x="118" y="140"/>
                          <a:pt x="116" y="141"/>
                          <a:pt x="112" y="143"/>
                        </a:cubicBezTo>
                        <a:cubicBezTo>
                          <a:pt x="109" y="144"/>
                          <a:pt x="106" y="145"/>
                          <a:pt x="101" y="146"/>
                        </a:cubicBezTo>
                        <a:cubicBezTo>
                          <a:pt x="97" y="148"/>
                          <a:pt x="92" y="149"/>
                          <a:pt x="86" y="149"/>
                        </a:cubicBezTo>
                        <a:cubicBezTo>
                          <a:pt x="81" y="150"/>
                          <a:pt x="75" y="151"/>
                          <a:pt x="69" y="151"/>
                        </a:cubicBezTo>
                        <a:cubicBezTo>
                          <a:pt x="58" y="151"/>
                          <a:pt x="49" y="149"/>
                          <a:pt x="40" y="146"/>
                        </a:cubicBezTo>
                        <a:cubicBezTo>
                          <a:pt x="32" y="143"/>
                          <a:pt x="25" y="138"/>
                          <a:pt x="19" y="132"/>
                        </a:cubicBezTo>
                        <a:cubicBezTo>
                          <a:pt x="13" y="125"/>
                          <a:pt x="8" y="118"/>
                          <a:pt x="5" y="108"/>
                        </a:cubicBezTo>
                        <a:cubicBezTo>
                          <a:pt x="2" y="99"/>
                          <a:pt x="0" y="89"/>
                          <a:pt x="0" y="77"/>
                        </a:cubicBezTo>
                        <a:cubicBezTo>
                          <a:pt x="0" y="63"/>
                          <a:pt x="2" y="52"/>
                          <a:pt x="7" y="42"/>
                        </a:cubicBezTo>
                        <a:cubicBezTo>
                          <a:pt x="11" y="33"/>
                          <a:pt x="16" y="25"/>
                          <a:pt x="22" y="18"/>
                        </a:cubicBezTo>
                        <a:cubicBezTo>
                          <a:pt x="29" y="12"/>
                          <a:pt x="36" y="7"/>
                          <a:pt x="44" y="4"/>
                        </a:cubicBezTo>
                        <a:cubicBezTo>
                          <a:pt x="53" y="1"/>
                          <a:pt x="61" y="0"/>
                          <a:pt x="69" y="0"/>
                        </a:cubicBezTo>
                        <a:cubicBezTo>
                          <a:pt x="79" y="0"/>
                          <a:pt x="88" y="2"/>
                          <a:pt x="96" y="5"/>
                        </a:cubicBezTo>
                        <a:cubicBezTo>
                          <a:pt x="104" y="8"/>
                          <a:pt x="111" y="13"/>
                          <a:pt x="116" y="19"/>
                        </a:cubicBezTo>
                        <a:cubicBezTo>
                          <a:pt x="121" y="25"/>
                          <a:pt x="125" y="32"/>
                          <a:pt x="128" y="41"/>
                        </a:cubicBezTo>
                        <a:cubicBezTo>
                          <a:pt x="130" y="49"/>
                          <a:pt x="132" y="59"/>
                          <a:pt x="132" y="69"/>
                        </a:cubicBezTo>
                        <a:cubicBezTo>
                          <a:pt x="132" y="85"/>
                          <a:pt x="132" y="85"/>
                          <a:pt x="132" y="85"/>
                        </a:cubicBezTo>
                        <a:lnTo>
                          <a:pt x="34" y="85"/>
                        </a:lnTo>
                        <a:close/>
                        <a:moveTo>
                          <a:pt x="98" y="46"/>
                        </a:moveTo>
                        <a:cubicBezTo>
                          <a:pt x="96" y="42"/>
                          <a:pt x="95" y="38"/>
                          <a:pt x="92" y="35"/>
                        </a:cubicBezTo>
                        <a:cubicBezTo>
                          <a:pt x="90" y="32"/>
                          <a:pt x="87" y="30"/>
                          <a:pt x="83" y="28"/>
                        </a:cubicBezTo>
                        <a:cubicBezTo>
                          <a:pt x="79" y="26"/>
                          <a:pt x="74" y="25"/>
                          <a:pt x="69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9" y="32"/>
                          <a:pt x="46" y="35"/>
                        </a:cubicBezTo>
                        <a:cubicBezTo>
                          <a:pt x="43" y="38"/>
                          <a:pt x="40" y="42"/>
                          <a:pt x="38" y="46"/>
                        </a:cubicBezTo>
                        <a:cubicBezTo>
                          <a:pt x="36" y="50"/>
                          <a:pt x="35" y="55"/>
                          <a:pt x="34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9" y="51"/>
                          <a:pt x="98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9" name="Group 98"/>
                <p:cNvGrpSpPr/>
                <p:nvPr/>
              </p:nvGrpSpPr>
              <p:grpSpPr bwMode="black">
                <a:xfrm>
                  <a:off x="8833844" y="5267952"/>
                  <a:ext cx="995956" cy="189523"/>
                  <a:chOff x="1502088" y="4970205"/>
                  <a:chExt cx="999744" cy="196837"/>
                </a:xfrm>
                <a:grpFill/>
                <a:effectLst/>
              </p:grpSpPr>
              <p:sp>
                <p:nvSpPr>
                  <p:cNvPr id="254" name="Freeform 19"/>
                  <p:cNvSpPr>
                    <a:spLocks noEditPoints="1"/>
                  </p:cNvSpPr>
                  <p:nvPr/>
                </p:nvSpPr>
                <p:spPr bwMode="black">
                  <a:xfrm>
                    <a:off x="1502088" y="4971731"/>
                    <a:ext cx="187376" cy="193785"/>
                  </a:xfrm>
                  <a:custGeom>
                    <a:avLst/>
                    <a:gdLst/>
                    <a:ahLst/>
                    <a:cxnLst>
                      <a:cxn ang="0">
                        <a:pos x="42" y="55"/>
                      </a:cxn>
                      <a:cxn ang="0">
                        <a:pos x="23" y="52"/>
                      </a:cxn>
                      <a:cxn ang="0">
                        <a:pos x="20" y="42"/>
                      </a:cxn>
                      <a:cxn ang="0">
                        <a:pos x="101" y="42"/>
                      </a:cxn>
                      <a:cxn ang="0">
                        <a:pos x="108" y="40"/>
                      </a:cxn>
                      <a:cxn ang="0">
                        <a:pos x="122" y="39"/>
                      </a:cxn>
                      <a:cxn ang="0">
                        <a:pos x="132" y="49"/>
                      </a:cxn>
                      <a:cxn ang="0">
                        <a:pos x="129" y="54"/>
                      </a:cxn>
                      <a:cxn ang="0">
                        <a:pos x="13" y="168"/>
                      </a:cxn>
                      <a:cxn ang="0">
                        <a:pos x="11" y="162"/>
                      </a:cxn>
                      <a:cxn ang="0">
                        <a:pos x="108" y="49"/>
                      </a:cxn>
                      <a:cxn ang="0">
                        <a:pos x="47" y="54"/>
                      </a:cxn>
                      <a:cxn ang="0">
                        <a:pos x="59" y="172"/>
                      </a:cxn>
                      <a:cxn ang="0">
                        <a:pos x="61" y="165"/>
                      </a:cxn>
                      <a:cxn ang="0">
                        <a:pos x="97" y="169"/>
                      </a:cxn>
                      <a:cxn ang="0">
                        <a:pos x="179" y="167"/>
                      </a:cxn>
                      <a:cxn ang="0">
                        <a:pos x="187" y="165"/>
                      </a:cxn>
                      <a:cxn ang="0">
                        <a:pos x="206" y="168"/>
                      </a:cxn>
                      <a:cxn ang="0">
                        <a:pos x="204" y="175"/>
                      </a:cxn>
                      <a:cxn ang="0">
                        <a:pos x="194" y="212"/>
                      </a:cxn>
                      <a:cxn ang="0">
                        <a:pos x="200" y="239"/>
                      </a:cxn>
                      <a:cxn ang="0">
                        <a:pos x="202" y="247"/>
                      </a:cxn>
                      <a:cxn ang="0">
                        <a:pos x="96" y="249"/>
                      </a:cxn>
                      <a:cxn ang="0">
                        <a:pos x="80" y="252"/>
                      </a:cxn>
                      <a:cxn ang="0">
                        <a:pos x="71" y="177"/>
                      </a:cxn>
                      <a:cxn ang="0">
                        <a:pos x="161" y="241"/>
                      </a:cxn>
                      <a:cxn ang="0">
                        <a:pos x="172" y="239"/>
                      </a:cxn>
                      <a:cxn ang="0">
                        <a:pos x="182" y="176"/>
                      </a:cxn>
                      <a:cxn ang="0">
                        <a:pos x="98" y="177"/>
                      </a:cxn>
                      <a:cxn ang="0">
                        <a:pos x="95" y="181"/>
                      </a:cxn>
                      <a:cxn ang="0">
                        <a:pos x="96" y="242"/>
                      </a:cxn>
                      <a:cxn ang="0">
                        <a:pos x="157" y="8"/>
                      </a:cxn>
                      <a:cxn ang="0">
                        <a:pos x="164" y="0"/>
                      </a:cxn>
                      <a:cxn ang="0">
                        <a:pos x="199" y="10"/>
                      </a:cxn>
                      <a:cxn ang="0">
                        <a:pos x="203" y="19"/>
                      </a:cxn>
                      <a:cxn ang="0">
                        <a:pos x="202" y="102"/>
                      </a:cxn>
                      <a:cxn ang="0">
                        <a:pos x="225" y="101"/>
                      </a:cxn>
                      <a:cxn ang="0">
                        <a:pos x="233" y="95"/>
                      </a:cxn>
                      <a:cxn ang="0">
                        <a:pos x="256" y="99"/>
                      </a:cxn>
                      <a:cxn ang="0">
                        <a:pos x="258" y="108"/>
                      </a:cxn>
                      <a:cxn ang="0">
                        <a:pos x="202" y="110"/>
                      </a:cxn>
                      <a:cxn ang="0">
                        <a:pos x="197" y="142"/>
                      </a:cxn>
                      <a:cxn ang="0">
                        <a:pos x="186" y="151"/>
                      </a:cxn>
                      <a:cxn ang="0">
                        <a:pos x="184" y="26"/>
                      </a:cxn>
                    </a:cxnLst>
                    <a:rect l="0" t="0" r="r" b="b"/>
                    <a:pathLst>
                      <a:path w="260" h="269">
                        <a:moveTo>
                          <a:pt x="47" y="54"/>
                        </a:moveTo>
                        <a:cubicBezTo>
                          <a:pt x="45" y="54"/>
                          <a:pt x="44" y="55"/>
                          <a:pt x="42" y="55"/>
                        </a:cubicBezTo>
                        <a:cubicBezTo>
                          <a:pt x="40" y="57"/>
                          <a:pt x="38" y="57"/>
                          <a:pt x="36" y="57"/>
                        </a:cubicBezTo>
                        <a:cubicBezTo>
                          <a:pt x="33" y="57"/>
                          <a:pt x="29" y="55"/>
                          <a:pt x="23" y="52"/>
                        </a:cubicBezTo>
                        <a:cubicBezTo>
                          <a:pt x="15" y="48"/>
                          <a:pt x="11" y="45"/>
                          <a:pt x="11" y="43"/>
                        </a:cubicBezTo>
                        <a:cubicBezTo>
                          <a:pt x="11" y="41"/>
                          <a:pt x="14" y="41"/>
                          <a:pt x="20" y="42"/>
                        </a:cubicBezTo>
                        <a:cubicBezTo>
                          <a:pt x="32" y="43"/>
                          <a:pt x="45" y="44"/>
                          <a:pt x="58" y="43"/>
                        </a:cubicBezTo>
                        <a:cubicBezTo>
                          <a:pt x="68" y="43"/>
                          <a:pt x="82" y="43"/>
                          <a:pt x="101" y="42"/>
                        </a:cubicBezTo>
                        <a:cubicBezTo>
                          <a:pt x="103" y="42"/>
                          <a:pt x="104" y="42"/>
                          <a:pt x="105" y="41"/>
                        </a:cubicBezTo>
                        <a:cubicBezTo>
                          <a:pt x="106" y="41"/>
                          <a:pt x="107" y="41"/>
                          <a:pt x="108" y="40"/>
                        </a:cubicBezTo>
                        <a:cubicBezTo>
                          <a:pt x="110" y="40"/>
                          <a:pt x="111" y="39"/>
                          <a:pt x="113" y="39"/>
                        </a:cubicBezTo>
                        <a:cubicBezTo>
                          <a:pt x="115" y="39"/>
                          <a:pt x="118" y="39"/>
                          <a:pt x="122" y="39"/>
                        </a:cubicBezTo>
                        <a:cubicBezTo>
                          <a:pt x="130" y="40"/>
                          <a:pt x="135" y="41"/>
                          <a:pt x="136" y="43"/>
                        </a:cubicBezTo>
                        <a:cubicBezTo>
                          <a:pt x="136" y="44"/>
                          <a:pt x="135" y="46"/>
                          <a:pt x="132" y="49"/>
                        </a:cubicBezTo>
                        <a:cubicBezTo>
                          <a:pt x="131" y="51"/>
                          <a:pt x="131" y="51"/>
                          <a:pt x="130" y="52"/>
                        </a:cubicBezTo>
                        <a:cubicBezTo>
                          <a:pt x="129" y="53"/>
                          <a:pt x="129" y="54"/>
                          <a:pt x="129" y="54"/>
                        </a:cubicBezTo>
                        <a:cubicBezTo>
                          <a:pt x="114" y="79"/>
                          <a:pt x="98" y="100"/>
                          <a:pt x="81" y="118"/>
                        </a:cubicBezTo>
                        <a:cubicBezTo>
                          <a:pt x="62" y="137"/>
                          <a:pt x="39" y="154"/>
                          <a:pt x="13" y="168"/>
                        </a:cubicBezTo>
                        <a:cubicBezTo>
                          <a:pt x="5" y="172"/>
                          <a:pt x="1" y="174"/>
                          <a:pt x="0" y="172"/>
                        </a:cubicBezTo>
                        <a:cubicBezTo>
                          <a:pt x="0" y="171"/>
                          <a:pt x="3" y="168"/>
                          <a:pt x="11" y="162"/>
                        </a:cubicBezTo>
                        <a:cubicBezTo>
                          <a:pt x="35" y="146"/>
                          <a:pt x="54" y="128"/>
                          <a:pt x="70" y="110"/>
                        </a:cubicBezTo>
                        <a:cubicBezTo>
                          <a:pt x="86" y="91"/>
                          <a:pt x="99" y="71"/>
                          <a:pt x="108" y="49"/>
                        </a:cubicBezTo>
                        <a:cubicBezTo>
                          <a:pt x="53" y="52"/>
                          <a:pt x="53" y="52"/>
                          <a:pt x="53" y="52"/>
                        </a:cubicBezTo>
                        <a:cubicBezTo>
                          <a:pt x="51" y="52"/>
                          <a:pt x="49" y="53"/>
                          <a:pt x="47" y="54"/>
                        </a:cubicBezTo>
                        <a:close/>
                        <a:moveTo>
                          <a:pt x="71" y="177"/>
                        </a:moveTo>
                        <a:cubicBezTo>
                          <a:pt x="69" y="176"/>
                          <a:pt x="65" y="174"/>
                          <a:pt x="59" y="172"/>
                        </a:cubicBezTo>
                        <a:cubicBezTo>
                          <a:pt x="55" y="171"/>
                          <a:pt x="53" y="169"/>
                          <a:pt x="53" y="168"/>
                        </a:cubicBezTo>
                        <a:cubicBezTo>
                          <a:pt x="52" y="167"/>
                          <a:pt x="55" y="166"/>
                          <a:pt x="61" y="165"/>
                        </a:cubicBezTo>
                        <a:cubicBezTo>
                          <a:pt x="67" y="165"/>
                          <a:pt x="74" y="165"/>
                          <a:pt x="82" y="166"/>
                        </a:cubicBezTo>
                        <a:cubicBezTo>
                          <a:pt x="89" y="167"/>
                          <a:pt x="94" y="168"/>
                          <a:pt x="97" y="169"/>
                        </a:cubicBezTo>
                        <a:cubicBezTo>
                          <a:pt x="176" y="168"/>
                          <a:pt x="176" y="168"/>
                          <a:pt x="176" y="168"/>
                        </a:cubicBezTo>
                        <a:cubicBezTo>
                          <a:pt x="177" y="167"/>
                          <a:pt x="178" y="167"/>
                          <a:pt x="179" y="167"/>
                        </a:cubicBezTo>
                        <a:cubicBezTo>
                          <a:pt x="180" y="167"/>
                          <a:pt x="181" y="166"/>
                          <a:pt x="182" y="166"/>
                        </a:cubicBezTo>
                        <a:cubicBezTo>
                          <a:pt x="184" y="165"/>
                          <a:pt x="186" y="165"/>
                          <a:pt x="187" y="165"/>
                        </a:cubicBezTo>
                        <a:cubicBezTo>
                          <a:pt x="190" y="164"/>
                          <a:pt x="192" y="165"/>
                          <a:pt x="196" y="165"/>
                        </a:cubicBezTo>
                        <a:cubicBezTo>
                          <a:pt x="202" y="166"/>
                          <a:pt x="205" y="167"/>
                          <a:pt x="206" y="168"/>
                        </a:cubicBezTo>
                        <a:cubicBezTo>
                          <a:pt x="207" y="169"/>
                          <a:pt x="206" y="171"/>
                          <a:pt x="205" y="173"/>
                        </a:cubicBezTo>
                        <a:cubicBezTo>
                          <a:pt x="204" y="174"/>
                          <a:pt x="204" y="175"/>
                          <a:pt x="204" y="175"/>
                        </a:cubicBezTo>
                        <a:cubicBezTo>
                          <a:pt x="203" y="176"/>
                          <a:pt x="203" y="176"/>
                          <a:pt x="203" y="177"/>
                        </a:cubicBezTo>
                        <a:cubicBezTo>
                          <a:pt x="200" y="187"/>
                          <a:pt x="197" y="199"/>
                          <a:pt x="194" y="212"/>
                        </a:cubicBezTo>
                        <a:cubicBezTo>
                          <a:pt x="192" y="224"/>
                          <a:pt x="190" y="232"/>
                          <a:pt x="189" y="237"/>
                        </a:cubicBezTo>
                        <a:cubicBezTo>
                          <a:pt x="194" y="237"/>
                          <a:pt x="197" y="238"/>
                          <a:pt x="200" y="239"/>
                        </a:cubicBezTo>
                        <a:cubicBezTo>
                          <a:pt x="202" y="241"/>
                          <a:pt x="203" y="242"/>
                          <a:pt x="204" y="243"/>
                        </a:cubicBezTo>
                        <a:cubicBezTo>
                          <a:pt x="204" y="245"/>
                          <a:pt x="203" y="246"/>
                          <a:pt x="202" y="247"/>
                        </a:cubicBezTo>
                        <a:cubicBezTo>
                          <a:pt x="200" y="249"/>
                          <a:pt x="198" y="249"/>
                          <a:pt x="195" y="249"/>
                        </a:cubicBezTo>
                        <a:cubicBezTo>
                          <a:pt x="96" y="249"/>
                          <a:pt x="96" y="249"/>
                          <a:pt x="96" y="249"/>
                        </a:cubicBezTo>
                        <a:cubicBezTo>
                          <a:pt x="94" y="261"/>
                          <a:pt x="91" y="267"/>
                          <a:pt x="87" y="268"/>
                        </a:cubicBezTo>
                        <a:cubicBezTo>
                          <a:pt x="83" y="269"/>
                          <a:pt x="80" y="263"/>
                          <a:pt x="80" y="252"/>
                        </a:cubicBezTo>
                        <a:cubicBezTo>
                          <a:pt x="77" y="185"/>
                          <a:pt x="77" y="185"/>
                          <a:pt x="77" y="185"/>
                        </a:cubicBezTo>
                        <a:cubicBezTo>
                          <a:pt x="76" y="182"/>
                          <a:pt x="74" y="179"/>
                          <a:pt x="71" y="177"/>
                        </a:cubicBezTo>
                        <a:close/>
                        <a:moveTo>
                          <a:pt x="96" y="242"/>
                        </a:moveTo>
                        <a:cubicBezTo>
                          <a:pt x="161" y="241"/>
                          <a:pt x="161" y="241"/>
                          <a:pt x="161" y="241"/>
                        </a:cubicBezTo>
                        <a:cubicBezTo>
                          <a:pt x="164" y="241"/>
                          <a:pt x="166" y="240"/>
                          <a:pt x="168" y="240"/>
                        </a:cubicBezTo>
                        <a:cubicBezTo>
                          <a:pt x="169" y="240"/>
                          <a:pt x="170" y="240"/>
                          <a:pt x="172" y="239"/>
                        </a:cubicBezTo>
                        <a:cubicBezTo>
                          <a:pt x="179" y="237"/>
                          <a:pt x="179" y="237"/>
                          <a:pt x="179" y="237"/>
                        </a:cubicBezTo>
                        <a:cubicBezTo>
                          <a:pt x="182" y="176"/>
                          <a:pt x="182" y="176"/>
                          <a:pt x="182" y="176"/>
                        </a:cubicBezTo>
                        <a:cubicBezTo>
                          <a:pt x="99" y="177"/>
                          <a:pt x="99" y="177"/>
                          <a:pt x="99" y="177"/>
                        </a:cubicBezTo>
                        <a:cubicBezTo>
                          <a:pt x="98" y="177"/>
                          <a:pt x="98" y="177"/>
                          <a:pt x="98" y="177"/>
                        </a:cubicBezTo>
                        <a:cubicBezTo>
                          <a:pt x="97" y="178"/>
                          <a:pt x="96" y="179"/>
                          <a:pt x="96" y="179"/>
                        </a:cubicBezTo>
                        <a:cubicBezTo>
                          <a:pt x="95" y="179"/>
                          <a:pt x="95" y="180"/>
                          <a:pt x="95" y="181"/>
                        </a:cubicBezTo>
                        <a:cubicBezTo>
                          <a:pt x="95" y="194"/>
                          <a:pt x="95" y="194"/>
                          <a:pt x="95" y="194"/>
                        </a:cubicBezTo>
                        <a:lnTo>
                          <a:pt x="96" y="242"/>
                        </a:lnTo>
                        <a:close/>
                        <a:moveTo>
                          <a:pt x="176" y="17"/>
                        </a:moveTo>
                        <a:cubicBezTo>
                          <a:pt x="172" y="14"/>
                          <a:pt x="166" y="11"/>
                          <a:pt x="157" y="8"/>
                        </a:cubicBezTo>
                        <a:cubicBezTo>
                          <a:pt x="152" y="6"/>
                          <a:pt x="151" y="4"/>
                          <a:pt x="152" y="3"/>
                        </a:cubicBezTo>
                        <a:cubicBezTo>
                          <a:pt x="154" y="2"/>
                          <a:pt x="157" y="1"/>
                          <a:pt x="164" y="0"/>
                        </a:cubicBezTo>
                        <a:cubicBezTo>
                          <a:pt x="174" y="2"/>
                          <a:pt x="182" y="4"/>
                          <a:pt x="188" y="5"/>
                        </a:cubicBezTo>
                        <a:cubicBezTo>
                          <a:pt x="193" y="7"/>
                          <a:pt x="197" y="8"/>
                          <a:pt x="199" y="10"/>
                        </a:cubicBezTo>
                        <a:cubicBezTo>
                          <a:pt x="202" y="11"/>
                          <a:pt x="203" y="12"/>
                          <a:pt x="203" y="14"/>
                        </a:cubicBezTo>
                        <a:cubicBezTo>
                          <a:pt x="204" y="15"/>
                          <a:pt x="204" y="17"/>
                          <a:pt x="203" y="19"/>
                        </a:cubicBezTo>
                        <a:cubicBezTo>
                          <a:pt x="203" y="24"/>
                          <a:pt x="203" y="24"/>
                          <a:pt x="203" y="24"/>
                        </a:cubicBezTo>
                        <a:cubicBezTo>
                          <a:pt x="202" y="102"/>
                          <a:pt x="202" y="102"/>
                          <a:pt x="202" y="102"/>
                        </a:cubicBezTo>
                        <a:cubicBezTo>
                          <a:pt x="220" y="102"/>
                          <a:pt x="220" y="102"/>
                          <a:pt x="220" y="102"/>
                        </a:cubicBezTo>
                        <a:cubicBezTo>
                          <a:pt x="222" y="102"/>
                          <a:pt x="223" y="101"/>
                          <a:pt x="225" y="101"/>
                        </a:cubicBezTo>
                        <a:cubicBezTo>
                          <a:pt x="226" y="100"/>
                          <a:pt x="227" y="99"/>
                          <a:pt x="228" y="99"/>
                        </a:cubicBezTo>
                        <a:cubicBezTo>
                          <a:pt x="230" y="97"/>
                          <a:pt x="232" y="96"/>
                          <a:pt x="233" y="95"/>
                        </a:cubicBezTo>
                        <a:cubicBezTo>
                          <a:pt x="236" y="95"/>
                          <a:pt x="240" y="95"/>
                          <a:pt x="245" y="95"/>
                        </a:cubicBezTo>
                        <a:cubicBezTo>
                          <a:pt x="250" y="96"/>
                          <a:pt x="253" y="97"/>
                          <a:pt x="256" y="99"/>
                        </a:cubicBezTo>
                        <a:cubicBezTo>
                          <a:pt x="258" y="100"/>
                          <a:pt x="260" y="102"/>
                          <a:pt x="260" y="104"/>
                        </a:cubicBezTo>
                        <a:cubicBezTo>
                          <a:pt x="260" y="105"/>
                          <a:pt x="259" y="107"/>
                          <a:pt x="258" y="108"/>
                        </a:cubicBezTo>
                        <a:cubicBezTo>
                          <a:pt x="256" y="109"/>
                          <a:pt x="253" y="110"/>
                          <a:pt x="250" y="110"/>
                        </a:cubicBezTo>
                        <a:cubicBezTo>
                          <a:pt x="202" y="110"/>
                          <a:pt x="202" y="110"/>
                          <a:pt x="202" y="110"/>
                        </a:cubicBezTo>
                        <a:cubicBezTo>
                          <a:pt x="202" y="120"/>
                          <a:pt x="202" y="120"/>
                          <a:pt x="202" y="120"/>
                        </a:cubicBezTo>
                        <a:cubicBezTo>
                          <a:pt x="201" y="129"/>
                          <a:pt x="199" y="136"/>
                          <a:pt x="197" y="142"/>
                        </a:cubicBezTo>
                        <a:cubicBezTo>
                          <a:pt x="195" y="148"/>
                          <a:pt x="193" y="151"/>
                          <a:pt x="191" y="153"/>
                        </a:cubicBezTo>
                        <a:cubicBezTo>
                          <a:pt x="189" y="155"/>
                          <a:pt x="187" y="154"/>
                          <a:pt x="186" y="151"/>
                        </a:cubicBezTo>
                        <a:cubicBezTo>
                          <a:pt x="185" y="147"/>
                          <a:pt x="184" y="141"/>
                          <a:pt x="184" y="133"/>
                        </a:cubicBezTo>
                        <a:cubicBezTo>
                          <a:pt x="184" y="26"/>
                          <a:pt x="184" y="26"/>
                          <a:pt x="184" y="26"/>
                        </a:cubicBezTo>
                        <a:cubicBezTo>
                          <a:pt x="184" y="23"/>
                          <a:pt x="181" y="20"/>
                          <a:pt x="176" y="1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Freeform 20"/>
                  <p:cNvSpPr>
                    <a:spLocks noEditPoints="1"/>
                  </p:cNvSpPr>
                  <p:nvPr/>
                </p:nvSpPr>
                <p:spPr bwMode="black">
                  <a:xfrm>
                    <a:off x="1695262" y="4970205"/>
                    <a:ext cx="195921" cy="195311"/>
                  </a:xfrm>
                  <a:custGeom>
                    <a:avLst/>
                    <a:gdLst/>
                    <a:ahLst/>
                    <a:cxnLst>
                      <a:cxn ang="0">
                        <a:pos x="86" y="53"/>
                      </a:cxn>
                      <a:cxn ang="0">
                        <a:pos x="75" y="43"/>
                      </a:cxn>
                      <a:cxn ang="0">
                        <a:pos x="71" y="35"/>
                      </a:cxn>
                      <a:cxn ang="0">
                        <a:pos x="85" y="37"/>
                      </a:cxn>
                      <a:cxn ang="0">
                        <a:pos x="111" y="52"/>
                      </a:cxn>
                      <a:cxn ang="0">
                        <a:pos x="111" y="63"/>
                      </a:cxn>
                      <a:cxn ang="0">
                        <a:pos x="104" y="75"/>
                      </a:cxn>
                      <a:cxn ang="0">
                        <a:pos x="96" y="90"/>
                      </a:cxn>
                      <a:cxn ang="0">
                        <a:pos x="91" y="100"/>
                      </a:cxn>
                      <a:cxn ang="0">
                        <a:pos x="104" y="116"/>
                      </a:cxn>
                      <a:cxn ang="0">
                        <a:pos x="122" y="132"/>
                      </a:cxn>
                      <a:cxn ang="0">
                        <a:pos x="130" y="138"/>
                      </a:cxn>
                      <a:cxn ang="0">
                        <a:pos x="138" y="144"/>
                      </a:cxn>
                      <a:cxn ang="0">
                        <a:pos x="147" y="159"/>
                      </a:cxn>
                      <a:cxn ang="0">
                        <a:pos x="150" y="171"/>
                      </a:cxn>
                      <a:cxn ang="0">
                        <a:pos x="149" y="179"/>
                      </a:cxn>
                      <a:cxn ang="0">
                        <a:pos x="144" y="181"/>
                      </a:cxn>
                      <a:cxn ang="0">
                        <a:pos x="139" y="178"/>
                      </a:cxn>
                      <a:cxn ang="0">
                        <a:pos x="118" y="150"/>
                      </a:cxn>
                      <a:cxn ang="0">
                        <a:pos x="86" y="108"/>
                      </a:cxn>
                      <a:cxn ang="0">
                        <a:pos x="50" y="151"/>
                      </a:cxn>
                      <a:cxn ang="0">
                        <a:pos x="10" y="185"/>
                      </a:cxn>
                      <a:cxn ang="0">
                        <a:pos x="1" y="189"/>
                      </a:cxn>
                      <a:cxn ang="0">
                        <a:pos x="6" y="182"/>
                      </a:cxn>
                      <a:cxn ang="0">
                        <a:pos x="51" y="131"/>
                      </a:cxn>
                      <a:cxn ang="0">
                        <a:pos x="89" y="61"/>
                      </a:cxn>
                      <a:cxn ang="0">
                        <a:pos x="89" y="59"/>
                      </a:cxn>
                      <a:cxn ang="0">
                        <a:pos x="86" y="53"/>
                      </a:cxn>
                      <a:cxn ang="0">
                        <a:pos x="190" y="20"/>
                      </a:cxn>
                      <a:cxn ang="0">
                        <a:pos x="171" y="8"/>
                      </a:cxn>
                      <a:cxn ang="0">
                        <a:pos x="164" y="3"/>
                      </a:cxn>
                      <a:cxn ang="0">
                        <a:pos x="174" y="0"/>
                      </a:cxn>
                      <a:cxn ang="0">
                        <a:pos x="191" y="4"/>
                      </a:cxn>
                      <a:cxn ang="0">
                        <a:pos x="206" y="8"/>
                      </a:cxn>
                      <a:cxn ang="0">
                        <a:pos x="215" y="14"/>
                      </a:cxn>
                      <a:cxn ang="0">
                        <a:pos x="215" y="21"/>
                      </a:cxn>
                      <a:cxn ang="0">
                        <a:pos x="215" y="25"/>
                      </a:cxn>
                      <a:cxn ang="0">
                        <a:pos x="215" y="138"/>
                      </a:cxn>
                      <a:cxn ang="0">
                        <a:pos x="219" y="138"/>
                      </a:cxn>
                      <a:cxn ang="0">
                        <a:pos x="226" y="138"/>
                      </a:cxn>
                      <a:cxn ang="0">
                        <a:pos x="232" y="136"/>
                      </a:cxn>
                      <a:cxn ang="0">
                        <a:pos x="236" y="134"/>
                      </a:cxn>
                      <a:cxn ang="0">
                        <a:pos x="243" y="131"/>
                      </a:cxn>
                      <a:cxn ang="0">
                        <a:pos x="260" y="131"/>
                      </a:cxn>
                      <a:cxn ang="0">
                        <a:pos x="269" y="133"/>
                      </a:cxn>
                      <a:cxn ang="0">
                        <a:pos x="272" y="138"/>
                      </a:cxn>
                      <a:cxn ang="0">
                        <a:pos x="270" y="144"/>
                      </a:cxn>
                      <a:cxn ang="0">
                        <a:pos x="264" y="146"/>
                      </a:cxn>
                      <a:cxn ang="0">
                        <a:pos x="215" y="147"/>
                      </a:cxn>
                      <a:cxn ang="0">
                        <a:pos x="215" y="209"/>
                      </a:cxn>
                      <a:cxn ang="0">
                        <a:pos x="213" y="242"/>
                      </a:cxn>
                      <a:cxn ang="0">
                        <a:pos x="209" y="261"/>
                      </a:cxn>
                      <a:cxn ang="0">
                        <a:pos x="201" y="271"/>
                      </a:cxn>
                      <a:cxn ang="0">
                        <a:pos x="197" y="258"/>
                      </a:cxn>
                      <a:cxn ang="0">
                        <a:pos x="197" y="29"/>
                      </a:cxn>
                      <a:cxn ang="0">
                        <a:pos x="190" y="20"/>
                      </a:cxn>
                    </a:cxnLst>
                    <a:rect l="0" t="0" r="r" b="b"/>
                    <a:pathLst>
                      <a:path w="272" h="271">
                        <a:moveTo>
                          <a:pt x="86" y="53"/>
                        </a:moveTo>
                        <a:cubicBezTo>
                          <a:pt x="84" y="50"/>
                          <a:pt x="80" y="47"/>
                          <a:pt x="75" y="43"/>
                        </a:cubicBezTo>
                        <a:cubicBezTo>
                          <a:pt x="70" y="39"/>
                          <a:pt x="68" y="36"/>
                          <a:pt x="71" y="35"/>
                        </a:cubicBezTo>
                        <a:cubicBezTo>
                          <a:pt x="73" y="34"/>
                          <a:pt x="78" y="35"/>
                          <a:pt x="85" y="37"/>
                        </a:cubicBezTo>
                        <a:cubicBezTo>
                          <a:pt x="100" y="43"/>
                          <a:pt x="108" y="48"/>
                          <a:pt x="111" y="52"/>
                        </a:cubicBezTo>
                        <a:cubicBezTo>
                          <a:pt x="113" y="54"/>
                          <a:pt x="113" y="58"/>
                          <a:pt x="111" y="63"/>
                        </a:cubicBezTo>
                        <a:cubicBezTo>
                          <a:pt x="109" y="66"/>
                          <a:pt x="107" y="70"/>
                          <a:pt x="104" y="75"/>
                        </a:cubicBezTo>
                        <a:cubicBezTo>
                          <a:pt x="103" y="78"/>
                          <a:pt x="100" y="84"/>
                          <a:pt x="96" y="90"/>
                        </a:cubicBezTo>
                        <a:cubicBezTo>
                          <a:pt x="91" y="100"/>
                          <a:pt x="91" y="100"/>
                          <a:pt x="91" y="100"/>
                        </a:cubicBezTo>
                        <a:cubicBezTo>
                          <a:pt x="94" y="105"/>
                          <a:pt x="98" y="111"/>
                          <a:pt x="104" y="116"/>
                        </a:cubicBezTo>
                        <a:cubicBezTo>
                          <a:pt x="108" y="120"/>
                          <a:pt x="114" y="126"/>
                          <a:pt x="122" y="132"/>
                        </a:cubicBezTo>
                        <a:cubicBezTo>
                          <a:pt x="130" y="138"/>
                          <a:pt x="130" y="138"/>
                          <a:pt x="130" y="138"/>
                        </a:cubicBezTo>
                        <a:cubicBezTo>
                          <a:pt x="133" y="140"/>
                          <a:pt x="136" y="142"/>
                          <a:pt x="138" y="144"/>
                        </a:cubicBezTo>
                        <a:cubicBezTo>
                          <a:pt x="140" y="147"/>
                          <a:pt x="143" y="152"/>
                          <a:pt x="147" y="159"/>
                        </a:cubicBezTo>
                        <a:cubicBezTo>
                          <a:pt x="149" y="163"/>
                          <a:pt x="150" y="167"/>
                          <a:pt x="150" y="171"/>
                        </a:cubicBezTo>
                        <a:cubicBezTo>
                          <a:pt x="151" y="174"/>
                          <a:pt x="150" y="177"/>
                          <a:pt x="149" y="179"/>
                        </a:cubicBezTo>
                        <a:cubicBezTo>
                          <a:pt x="148" y="180"/>
                          <a:pt x="146" y="181"/>
                          <a:pt x="144" y="181"/>
                        </a:cubicBezTo>
                        <a:cubicBezTo>
                          <a:pt x="143" y="181"/>
                          <a:pt x="141" y="180"/>
                          <a:pt x="139" y="178"/>
                        </a:cubicBezTo>
                        <a:cubicBezTo>
                          <a:pt x="118" y="150"/>
                          <a:pt x="118" y="150"/>
                          <a:pt x="118" y="150"/>
                        </a:cubicBezTo>
                        <a:cubicBezTo>
                          <a:pt x="86" y="108"/>
                          <a:pt x="86" y="108"/>
                          <a:pt x="86" y="108"/>
                        </a:cubicBezTo>
                        <a:cubicBezTo>
                          <a:pt x="76" y="123"/>
                          <a:pt x="64" y="137"/>
                          <a:pt x="50" y="151"/>
                        </a:cubicBezTo>
                        <a:cubicBezTo>
                          <a:pt x="37" y="164"/>
                          <a:pt x="24" y="176"/>
                          <a:pt x="10" y="185"/>
                        </a:cubicBezTo>
                        <a:cubicBezTo>
                          <a:pt x="5" y="188"/>
                          <a:pt x="2" y="190"/>
                          <a:pt x="1" y="189"/>
                        </a:cubicBezTo>
                        <a:cubicBezTo>
                          <a:pt x="0" y="188"/>
                          <a:pt x="2" y="185"/>
                          <a:pt x="6" y="182"/>
                        </a:cubicBezTo>
                        <a:cubicBezTo>
                          <a:pt x="22" y="167"/>
                          <a:pt x="37" y="151"/>
                          <a:pt x="51" y="131"/>
                        </a:cubicBezTo>
                        <a:cubicBezTo>
                          <a:pt x="69" y="107"/>
                          <a:pt x="81" y="83"/>
                          <a:pt x="89" y="61"/>
                        </a:cubicBezTo>
                        <a:cubicBezTo>
                          <a:pt x="89" y="59"/>
                          <a:pt x="89" y="59"/>
                          <a:pt x="89" y="59"/>
                        </a:cubicBezTo>
                        <a:cubicBezTo>
                          <a:pt x="89" y="57"/>
                          <a:pt x="87" y="55"/>
                          <a:pt x="86" y="53"/>
                        </a:cubicBezTo>
                        <a:close/>
                        <a:moveTo>
                          <a:pt x="190" y="20"/>
                        </a:moveTo>
                        <a:cubicBezTo>
                          <a:pt x="186" y="17"/>
                          <a:pt x="180" y="13"/>
                          <a:pt x="171" y="8"/>
                        </a:cubicBezTo>
                        <a:cubicBezTo>
                          <a:pt x="166" y="6"/>
                          <a:pt x="164" y="4"/>
                          <a:pt x="164" y="3"/>
                        </a:cubicBezTo>
                        <a:cubicBezTo>
                          <a:pt x="164" y="1"/>
                          <a:pt x="168" y="0"/>
                          <a:pt x="174" y="0"/>
                        </a:cubicBezTo>
                        <a:cubicBezTo>
                          <a:pt x="179" y="1"/>
                          <a:pt x="185" y="2"/>
                          <a:pt x="191" y="4"/>
                        </a:cubicBezTo>
                        <a:cubicBezTo>
                          <a:pt x="195" y="5"/>
                          <a:pt x="200" y="6"/>
                          <a:pt x="206" y="8"/>
                        </a:cubicBezTo>
                        <a:cubicBezTo>
                          <a:pt x="211" y="10"/>
                          <a:pt x="213" y="12"/>
                          <a:pt x="215" y="14"/>
                        </a:cubicBezTo>
                        <a:cubicBezTo>
                          <a:pt x="215" y="16"/>
                          <a:pt x="216" y="18"/>
                          <a:pt x="215" y="21"/>
                        </a:cubicBezTo>
                        <a:cubicBezTo>
                          <a:pt x="215" y="25"/>
                          <a:pt x="215" y="25"/>
                          <a:pt x="215" y="25"/>
                        </a:cubicBezTo>
                        <a:cubicBezTo>
                          <a:pt x="215" y="138"/>
                          <a:pt x="215" y="138"/>
                          <a:pt x="215" y="138"/>
                        </a:cubicBezTo>
                        <a:cubicBezTo>
                          <a:pt x="219" y="138"/>
                          <a:pt x="219" y="138"/>
                          <a:pt x="219" y="138"/>
                        </a:cubicBezTo>
                        <a:cubicBezTo>
                          <a:pt x="226" y="138"/>
                          <a:pt x="226" y="138"/>
                          <a:pt x="226" y="138"/>
                        </a:cubicBezTo>
                        <a:cubicBezTo>
                          <a:pt x="228" y="137"/>
                          <a:pt x="230" y="137"/>
                          <a:pt x="232" y="136"/>
                        </a:cubicBezTo>
                        <a:cubicBezTo>
                          <a:pt x="233" y="136"/>
                          <a:pt x="234" y="135"/>
                          <a:pt x="236" y="134"/>
                        </a:cubicBezTo>
                        <a:cubicBezTo>
                          <a:pt x="238" y="132"/>
                          <a:pt x="241" y="132"/>
                          <a:pt x="243" y="131"/>
                        </a:cubicBezTo>
                        <a:cubicBezTo>
                          <a:pt x="247" y="130"/>
                          <a:pt x="253" y="130"/>
                          <a:pt x="260" y="131"/>
                        </a:cubicBezTo>
                        <a:cubicBezTo>
                          <a:pt x="264" y="131"/>
                          <a:pt x="267" y="132"/>
                          <a:pt x="269" y="133"/>
                        </a:cubicBezTo>
                        <a:cubicBezTo>
                          <a:pt x="271" y="135"/>
                          <a:pt x="272" y="136"/>
                          <a:pt x="272" y="138"/>
                        </a:cubicBezTo>
                        <a:cubicBezTo>
                          <a:pt x="272" y="140"/>
                          <a:pt x="271" y="142"/>
                          <a:pt x="270" y="144"/>
                        </a:cubicBezTo>
                        <a:cubicBezTo>
                          <a:pt x="268" y="145"/>
                          <a:pt x="266" y="146"/>
                          <a:pt x="264" y="146"/>
                        </a:cubicBezTo>
                        <a:cubicBezTo>
                          <a:pt x="215" y="147"/>
                          <a:pt x="215" y="147"/>
                          <a:pt x="215" y="147"/>
                        </a:cubicBezTo>
                        <a:cubicBezTo>
                          <a:pt x="215" y="209"/>
                          <a:pt x="215" y="209"/>
                          <a:pt x="215" y="209"/>
                        </a:cubicBezTo>
                        <a:cubicBezTo>
                          <a:pt x="214" y="222"/>
                          <a:pt x="214" y="233"/>
                          <a:pt x="213" y="242"/>
                        </a:cubicBezTo>
                        <a:cubicBezTo>
                          <a:pt x="212" y="248"/>
                          <a:pt x="211" y="255"/>
                          <a:pt x="209" y="261"/>
                        </a:cubicBezTo>
                        <a:cubicBezTo>
                          <a:pt x="206" y="267"/>
                          <a:pt x="204" y="270"/>
                          <a:pt x="201" y="271"/>
                        </a:cubicBezTo>
                        <a:cubicBezTo>
                          <a:pt x="199" y="271"/>
                          <a:pt x="197" y="267"/>
                          <a:pt x="197" y="258"/>
                        </a:cubicBezTo>
                        <a:cubicBezTo>
                          <a:pt x="197" y="29"/>
                          <a:pt x="197" y="29"/>
                          <a:pt x="197" y="29"/>
                        </a:cubicBezTo>
                        <a:cubicBezTo>
                          <a:pt x="197" y="26"/>
                          <a:pt x="195" y="23"/>
                          <a:pt x="190" y="2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Freeform 21"/>
                  <p:cNvSpPr>
                    <a:spLocks noEditPoints="1"/>
                  </p:cNvSpPr>
                  <p:nvPr/>
                </p:nvSpPr>
                <p:spPr bwMode="black">
                  <a:xfrm>
                    <a:off x="1909188" y="4970205"/>
                    <a:ext cx="186765" cy="196837"/>
                  </a:xfrm>
                  <a:custGeom>
                    <a:avLst/>
                    <a:gdLst/>
                    <a:ahLst/>
                    <a:cxnLst>
                      <a:cxn ang="0">
                        <a:pos x="125" y="47"/>
                      </a:cxn>
                      <a:cxn ang="0">
                        <a:pos x="145" y="44"/>
                      </a:cxn>
                      <a:cxn ang="0">
                        <a:pos x="161" y="51"/>
                      </a:cxn>
                      <a:cxn ang="0">
                        <a:pos x="149" y="58"/>
                      </a:cxn>
                      <a:cxn ang="0">
                        <a:pos x="84" y="60"/>
                      </a:cxn>
                      <a:cxn ang="0">
                        <a:pos x="89" y="73"/>
                      </a:cxn>
                      <a:cxn ang="0">
                        <a:pos x="89" y="77"/>
                      </a:cxn>
                      <a:cxn ang="0">
                        <a:pos x="134" y="119"/>
                      </a:cxn>
                      <a:cxn ang="0">
                        <a:pos x="83" y="156"/>
                      </a:cxn>
                      <a:cxn ang="0">
                        <a:pos x="29" y="119"/>
                      </a:cxn>
                      <a:cxn ang="0">
                        <a:pos x="75" y="76"/>
                      </a:cxn>
                      <a:cxn ang="0">
                        <a:pos x="74" y="61"/>
                      </a:cxn>
                      <a:cxn ang="0">
                        <a:pos x="38" y="64"/>
                      </a:cxn>
                      <a:cxn ang="0">
                        <a:pos x="32" y="66"/>
                      </a:cxn>
                      <a:cxn ang="0">
                        <a:pos x="7" y="58"/>
                      </a:cxn>
                      <a:cxn ang="0">
                        <a:pos x="10" y="51"/>
                      </a:cxn>
                      <a:cxn ang="0">
                        <a:pos x="109" y="52"/>
                      </a:cxn>
                      <a:cxn ang="0">
                        <a:pos x="121" y="49"/>
                      </a:cxn>
                      <a:cxn ang="0">
                        <a:pos x="44" y="17"/>
                      </a:cxn>
                      <a:cxn ang="0">
                        <a:pos x="50" y="12"/>
                      </a:cxn>
                      <a:cxn ang="0">
                        <a:pos x="102" y="14"/>
                      </a:cxn>
                      <a:cxn ang="0">
                        <a:pos x="114" y="21"/>
                      </a:cxn>
                      <a:cxn ang="0">
                        <a:pos x="99" y="28"/>
                      </a:cxn>
                      <a:cxn ang="0">
                        <a:pos x="56" y="25"/>
                      </a:cxn>
                      <a:cxn ang="0">
                        <a:pos x="45" y="114"/>
                      </a:cxn>
                      <a:cxn ang="0">
                        <a:pos x="82" y="144"/>
                      </a:cxn>
                      <a:cxn ang="0">
                        <a:pos x="118" y="114"/>
                      </a:cxn>
                      <a:cxn ang="0">
                        <a:pos x="82" y="85"/>
                      </a:cxn>
                      <a:cxn ang="0">
                        <a:pos x="80" y="182"/>
                      </a:cxn>
                      <a:cxn ang="0">
                        <a:pos x="58" y="172"/>
                      </a:cxn>
                      <a:cxn ang="0">
                        <a:pos x="98" y="173"/>
                      </a:cxn>
                      <a:cxn ang="0">
                        <a:pos x="102" y="182"/>
                      </a:cxn>
                      <a:cxn ang="0">
                        <a:pos x="182" y="197"/>
                      </a:cxn>
                      <a:cxn ang="0">
                        <a:pos x="178" y="169"/>
                      </a:cxn>
                      <a:cxn ang="0">
                        <a:pos x="159" y="159"/>
                      </a:cxn>
                      <a:cxn ang="0">
                        <a:pos x="197" y="161"/>
                      </a:cxn>
                      <a:cxn ang="0">
                        <a:pos x="199" y="172"/>
                      </a:cxn>
                      <a:cxn ang="0">
                        <a:pos x="199" y="230"/>
                      </a:cxn>
                      <a:cxn ang="0">
                        <a:pos x="188" y="270"/>
                      </a:cxn>
                      <a:cxn ang="0">
                        <a:pos x="101" y="254"/>
                      </a:cxn>
                      <a:cxn ang="0">
                        <a:pos x="85" y="261"/>
                      </a:cxn>
                      <a:cxn ang="0">
                        <a:pos x="85" y="189"/>
                      </a:cxn>
                      <a:cxn ang="0">
                        <a:pos x="102" y="246"/>
                      </a:cxn>
                      <a:cxn ang="0">
                        <a:pos x="182" y="205"/>
                      </a:cxn>
                      <a:cxn ang="0">
                        <a:pos x="102" y="246"/>
                      </a:cxn>
                      <a:cxn ang="0">
                        <a:pos x="161" y="8"/>
                      </a:cxn>
                      <a:cxn ang="0">
                        <a:pos x="165" y="0"/>
                      </a:cxn>
                      <a:cxn ang="0">
                        <a:pos x="184" y="4"/>
                      </a:cxn>
                      <a:cxn ang="0">
                        <a:pos x="201" y="12"/>
                      </a:cxn>
                      <a:cxn ang="0">
                        <a:pos x="201" y="23"/>
                      </a:cxn>
                      <a:cxn ang="0">
                        <a:pos x="213" y="103"/>
                      </a:cxn>
                      <a:cxn ang="0">
                        <a:pos x="222" y="99"/>
                      </a:cxn>
                      <a:cxn ang="0">
                        <a:pos x="248" y="95"/>
                      </a:cxn>
                      <a:cxn ang="0">
                        <a:pos x="259" y="103"/>
                      </a:cxn>
                      <a:cxn ang="0">
                        <a:pos x="251" y="110"/>
                      </a:cxn>
                      <a:cxn ang="0">
                        <a:pos x="199" y="127"/>
                      </a:cxn>
                      <a:cxn ang="0">
                        <a:pos x="187" y="151"/>
                      </a:cxn>
                      <a:cxn ang="0">
                        <a:pos x="183" y="26"/>
                      </a:cxn>
                    </a:cxnLst>
                    <a:rect l="0" t="0" r="r" b="b"/>
                    <a:pathLst>
                      <a:path w="259" h="273">
                        <a:moveTo>
                          <a:pt x="121" y="49"/>
                        </a:moveTo>
                        <a:cubicBezTo>
                          <a:pt x="122" y="49"/>
                          <a:pt x="123" y="48"/>
                          <a:pt x="125" y="47"/>
                        </a:cubicBezTo>
                        <a:cubicBezTo>
                          <a:pt x="127" y="46"/>
                          <a:pt x="129" y="45"/>
                          <a:pt x="131" y="45"/>
                        </a:cubicBezTo>
                        <a:cubicBezTo>
                          <a:pt x="134" y="44"/>
                          <a:pt x="139" y="44"/>
                          <a:pt x="145" y="44"/>
                        </a:cubicBezTo>
                        <a:cubicBezTo>
                          <a:pt x="150" y="44"/>
                          <a:pt x="154" y="44"/>
                          <a:pt x="156" y="46"/>
                        </a:cubicBezTo>
                        <a:cubicBezTo>
                          <a:pt x="159" y="47"/>
                          <a:pt x="161" y="49"/>
                          <a:pt x="161" y="51"/>
                        </a:cubicBezTo>
                        <a:cubicBezTo>
                          <a:pt x="161" y="52"/>
                          <a:pt x="160" y="54"/>
                          <a:pt x="158" y="55"/>
                        </a:cubicBezTo>
                        <a:cubicBezTo>
                          <a:pt x="155" y="57"/>
                          <a:pt x="152" y="58"/>
                          <a:pt x="149" y="58"/>
                        </a:cubicBezTo>
                        <a:cubicBezTo>
                          <a:pt x="137" y="58"/>
                          <a:pt x="125" y="58"/>
                          <a:pt x="113" y="59"/>
                        </a:cubicBezTo>
                        <a:cubicBezTo>
                          <a:pt x="102" y="59"/>
                          <a:pt x="92" y="60"/>
                          <a:pt x="84" y="60"/>
                        </a:cubicBezTo>
                        <a:cubicBezTo>
                          <a:pt x="87" y="63"/>
                          <a:pt x="89" y="65"/>
                          <a:pt x="90" y="68"/>
                        </a:cubicBezTo>
                        <a:cubicBezTo>
                          <a:pt x="90" y="69"/>
                          <a:pt x="90" y="71"/>
                          <a:pt x="89" y="73"/>
                        </a:cubicBezTo>
                        <a:cubicBezTo>
                          <a:pt x="89" y="73"/>
                          <a:pt x="89" y="74"/>
                          <a:pt x="89" y="75"/>
                        </a:cubicBezTo>
                        <a:cubicBezTo>
                          <a:pt x="89" y="75"/>
                          <a:pt x="89" y="76"/>
                          <a:pt x="89" y="77"/>
                        </a:cubicBezTo>
                        <a:cubicBezTo>
                          <a:pt x="105" y="78"/>
                          <a:pt x="117" y="84"/>
                          <a:pt x="125" y="92"/>
                        </a:cubicBezTo>
                        <a:cubicBezTo>
                          <a:pt x="132" y="100"/>
                          <a:pt x="135" y="109"/>
                          <a:pt x="134" y="119"/>
                        </a:cubicBezTo>
                        <a:cubicBezTo>
                          <a:pt x="133" y="129"/>
                          <a:pt x="128" y="137"/>
                          <a:pt x="119" y="144"/>
                        </a:cubicBezTo>
                        <a:cubicBezTo>
                          <a:pt x="110" y="152"/>
                          <a:pt x="98" y="156"/>
                          <a:pt x="83" y="156"/>
                        </a:cubicBezTo>
                        <a:cubicBezTo>
                          <a:pt x="67" y="156"/>
                          <a:pt x="55" y="152"/>
                          <a:pt x="44" y="144"/>
                        </a:cubicBezTo>
                        <a:cubicBezTo>
                          <a:pt x="35" y="137"/>
                          <a:pt x="30" y="129"/>
                          <a:pt x="29" y="119"/>
                        </a:cubicBezTo>
                        <a:cubicBezTo>
                          <a:pt x="28" y="109"/>
                          <a:pt x="31" y="100"/>
                          <a:pt x="38" y="92"/>
                        </a:cubicBezTo>
                        <a:cubicBezTo>
                          <a:pt x="47" y="83"/>
                          <a:pt x="59" y="78"/>
                          <a:pt x="75" y="76"/>
                        </a:cubicBezTo>
                        <a:cubicBezTo>
                          <a:pt x="78" y="74"/>
                          <a:pt x="79" y="72"/>
                          <a:pt x="78" y="69"/>
                        </a:cubicBezTo>
                        <a:cubicBezTo>
                          <a:pt x="78" y="67"/>
                          <a:pt x="76" y="64"/>
                          <a:pt x="74" y="61"/>
                        </a:cubicBezTo>
                        <a:cubicBezTo>
                          <a:pt x="68" y="61"/>
                          <a:pt x="63" y="61"/>
                          <a:pt x="58" y="62"/>
                        </a:cubicBezTo>
                        <a:cubicBezTo>
                          <a:pt x="52" y="62"/>
                          <a:pt x="45" y="63"/>
                          <a:pt x="38" y="64"/>
                        </a:cubicBezTo>
                        <a:cubicBezTo>
                          <a:pt x="37" y="64"/>
                          <a:pt x="35" y="64"/>
                          <a:pt x="34" y="65"/>
                        </a:cubicBezTo>
                        <a:cubicBezTo>
                          <a:pt x="34" y="65"/>
                          <a:pt x="33" y="65"/>
                          <a:pt x="32" y="66"/>
                        </a:cubicBezTo>
                        <a:cubicBezTo>
                          <a:pt x="30" y="67"/>
                          <a:pt x="27" y="67"/>
                          <a:pt x="25" y="67"/>
                        </a:cubicBezTo>
                        <a:cubicBezTo>
                          <a:pt x="21" y="66"/>
                          <a:pt x="15" y="63"/>
                          <a:pt x="7" y="58"/>
                        </a:cubicBezTo>
                        <a:cubicBezTo>
                          <a:pt x="2" y="55"/>
                          <a:pt x="0" y="53"/>
                          <a:pt x="0" y="52"/>
                        </a:cubicBezTo>
                        <a:cubicBezTo>
                          <a:pt x="1" y="50"/>
                          <a:pt x="4" y="50"/>
                          <a:pt x="10" y="51"/>
                        </a:cubicBezTo>
                        <a:cubicBezTo>
                          <a:pt x="23" y="53"/>
                          <a:pt x="36" y="54"/>
                          <a:pt x="51" y="54"/>
                        </a:cubicBezTo>
                        <a:cubicBezTo>
                          <a:pt x="65" y="54"/>
                          <a:pt x="85" y="54"/>
                          <a:pt x="109" y="52"/>
                        </a:cubicBezTo>
                        <a:cubicBezTo>
                          <a:pt x="113" y="51"/>
                          <a:pt x="113" y="51"/>
                          <a:pt x="113" y="51"/>
                        </a:cubicBezTo>
                        <a:cubicBezTo>
                          <a:pt x="116" y="51"/>
                          <a:pt x="118" y="50"/>
                          <a:pt x="121" y="49"/>
                        </a:cubicBezTo>
                        <a:close/>
                        <a:moveTo>
                          <a:pt x="56" y="25"/>
                        </a:moveTo>
                        <a:cubicBezTo>
                          <a:pt x="52" y="23"/>
                          <a:pt x="48" y="20"/>
                          <a:pt x="44" y="17"/>
                        </a:cubicBezTo>
                        <a:cubicBezTo>
                          <a:pt x="42" y="15"/>
                          <a:pt x="40" y="13"/>
                          <a:pt x="41" y="12"/>
                        </a:cubicBezTo>
                        <a:cubicBezTo>
                          <a:pt x="41" y="11"/>
                          <a:pt x="45" y="11"/>
                          <a:pt x="50" y="12"/>
                        </a:cubicBezTo>
                        <a:cubicBezTo>
                          <a:pt x="57" y="13"/>
                          <a:pt x="63" y="14"/>
                          <a:pt x="68" y="14"/>
                        </a:cubicBezTo>
                        <a:cubicBezTo>
                          <a:pt x="76" y="14"/>
                          <a:pt x="87" y="14"/>
                          <a:pt x="102" y="14"/>
                        </a:cubicBezTo>
                        <a:cubicBezTo>
                          <a:pt x="106" y="14"/>
                          <a:pt x="109" y="15"/>
                          <a:pt x="112" y="17"/>
                        </a:cubicBezTo>
                        <a:cubicBezTo>
                          <a:pt x="114" y="18"/>
                          <a:pt x="115" y="19"/>
                          <a:pt x="114" y="21"/>
                        </a:cubicBezTo>
                        <a:cubicBezTo>
                          <a:pt x="114" y="23"/>
                          <a:pt x="113" y="24"/>
                          <a:pt x="110" y="26"/>
                        </a:cubicBezTo>
                        <a:cubicBezTo>
                          <a:pt x="108" y="27"/>
                          <a:pt x="104" y="28"/>
                          <a:pt x="99" y="28"/>
                        </a:cubicBezTo>
                        <a:cubicBezTo>
                          <a:pt x="65" y="29"/>
                          <a:pt x="65" y="29"/>
                          <a:pt x="65" y="29"/>
                        </a:cubicBezTo>
                        <a:cubicBezTo>
                          <a:pt x="63" y="29"/>
                          <a:pt x="60" y="27"/>
                          <a:pt x="56" y="25"/>
                        </a:cubicBezTo>
                        <a:close/>
                        <a:moveTo>
                          <a:pt x="55" y="94"/>
                        </a:moveTo>
                        <a:cubicBezTo>
                          <a:pt x="48" y="99"/>
                          <a:pt x="45" y="106"/>
                          <a:pt x="45" y="114"/>
                        </a:cubicBezTo>
                        <a:cubicBezTo>
                          <a:pt x="45" y="122"/>
                          <a:pt x="48" y="129"/>
                          <a:pt x="55" y="135"/>
                        </a:cubicBezTo>
                        <a:cubicBezTo>
                          <a:pt x="61" y="141"/>
                          <a:pt x="70" y="144"/>
                          <a:pt x="82" y="144"/>
                        </a:cubicBezTo>
                        <a:cubicBezTo>
                          <a:pt x="93" y="144"/>
                          <a:pt x="103" y="141"/>
                          <a:pt x="109" y="135"/>
                        </a:cubicBezTo>
                        <a:cubicBezTo>
                          <a:pt x="115" y="129"/>
                          <a:pt x="118" y="122"/>
                          <a:pt x="118" y="114"/>
                        </a:cubicBezTo>
                        <a:cubicBezTo>
                          <a:pt x="118" y="106"/>
                          <a:pt x="115" y="99"/>
                          <a:pt x="109" y="94"/>
                        </a:cubicBezTo>
                        <a:cubicBezTo>
                          <a:pt x="103" y="88"/>
                          <a:pt x="93" y="85"/>
                          <a:pt x="82" y="85"/>
                        </a:cubicBezTo>
                        <a:cubicBezTo>
                          <a:pt x="70" y="85"/>
                          <a:pt x="61" y="88"/>
                          <a:pt x="55" y="94"/>
                        </a:cubicBezTo>
                        <a:close/>
                        <a:moveTo>
                          <a:pt x="80" y="182"/>
                        </a:moveTo>
                        <a:cubicBezTo>
                          <a:pt x="77" y="180"/>
                          <a:pt x="73" y="178"/>
                          <a:pt x="66" y="176"/>
                        </a:cubicBezTo>
                        <a:cubicBezTo>
                          <a:pt x="61" y="175"/>
                          <a:pt x="58" y="173"/>
                          <a:pt x="58" y="172"/>
                        </a:cubicBezTo>
                        <a:cubicBezTo>
                          <a:pt x="58" y="170"/>
                          <a:pt x="61" y="169"/>
                          <a:pt x="67" y="168"/>
                        </a:cubicBezTo>
                        <a:cubicBezTo>
                          <a:pt x="83" y="169"/>
                          <a:pt x="94" y="170"/>
                          <a:pt x="98" y="173"/>
                        </a:cubicBezTo>
                        <a:cubicBezTo>
                          <a:pt x="101" y="175"/>
                          <a:pt x="102" y="177"/>
                          <a:pt x="102" y="180"/>
                        </a:cubicBezTo>
                        <a:cubicBezTo>
                          <a:pt x="102" y="182"/>
                          <a:pt x="102" y="182"/>
                          <a:pt x="102" y="182"/>
                        </a:cubicBezTo>
                        <a:cubicBezTo>
                          <a:pt x="102" y="198"/>
                          <a:pt x="102" y="198"/>
                          <a:pt x="102" y="198"/>
                        </a:cubicBezTo>
                        <a:cubicBezTo>
                          <a:pt x="182" y="197"/>
                          <a:pt x="182" y="197"/>
                          <a:pt x="182" y="197"/>
                        </a:cubicBezTo>
                        <a:cubicBezTo>
                          <a:pt x="182" y="175"/>
                          <a:pt x="182" y="175"/>
                          <a:pt x="182" y="175"/>
                        </a:cubicBezTo>
                        <a:cubicBezTo>
                          <a:pt x="182" y="173"/>
                          <a:pt x="181" y="171"/>
                          <a:pt x="178" y="169"/>
                        </a:cubicBezTo>
                        <a:cubicBezTo>
                          <a:pt x="175" y="167"/>
                          <a:pt x="172" y="166"/>
                          <a:pt x="167" y="164"/>
                        </a:cubicBezTo>
                        <a:cubicBezTo>
                          <a:pt x="161" y="162"/>
                          <a:pt x="159" y="161"/>
                          <a:pt x="159" y="159"/>
                        </a:cubicBezTo>
                        <a:cubicBezTo>
                          <a:pt x="159" y="157"/>
                          <a:pt x="162" y="156"/>
                          <a:pt x="170" y="156"/>
                        </a:cubicBezTo>
                        <a:cubicBezTo>
                          <a:pt x="184" y="157"/>
                          <a:pt x="193" y="159"/>
                          <a:pt x="197" y="161"/>
                        </a:cubicBezTo>
                        <a:cubicBezTo>
                          <a:pt x="199" y="163"/>
                          <a:pt x="200" y="165"/>
                          <a:pt x="200" y="169"/>
                        </a:cubicBezTo>
                        <a:cubicBezTo>
                          <a:pt x="199" y="172"/>
                          <a:pt x="199" y="172"/>
                          <a:pt x="199" y="172"/>
                        </a:cubicBezTo>
                        <a:cubicBezTo>
                          <a:pt x="199" y="180"/>
                          <a:pt x="199" y="180"/>
                          <a:pt x="199" y="180"/>
                        </a:cubicBezTo>
                        <a:cubicBezTo>
                          <a:pt x="199" y="204"/>
                          <a:pt x="199" y="221"/>
                          <a:pt x="199" y="230"/>
                        </a:cubicBezTo>
                        <a:cubicBezTo>
                          <a:pt x="198" y="244"/>
                          <a:pt x="197" y="254"/>
                          <a:pt x="196" y="260"/>
                        </a:cubicBezTo>
                        <a:cubicBezTo>
                          <a:pt x="193" y="266"/>
                          <a:pt x="190" y="269"/>
                          <a:pt x="188" y="270"/>
                        </a:cubicBezTo>
                        <a:cubicBezTo>
                          <a:pt x="184" y="270"/>
                          <a:pt x="183" y="264"/>
                          <a:pt x="182" y="253"/>
                        </a:cubicBezTo>
                        <a:cubicBezTo>
                          <a:pt x="101" y="254"/>
                          <a:pt x="101" y="254"/>
                          <a:pt x="101" y="254"/>
                        </a:cubicBezTo>
                        <a:cubicBezTo>
                          <a:pt x="98" y="263"/>
                          <a:pt x="95" y="268"/>
                          <a:pt x="92" y="270"/>
                        </a:cubicBezTo>
                        <a:cubicBezTo>
                          <a:pt x="88" y="273"/>
                          <a:pt x="86" y="269"/>
                          <a:pt x="85" y="261"/>
                        </a:cubicBezTo>
                        <a:cubicBezTo>
                          <a:pt x="85" y="190"/>
                          <a:pt x="85" y="190"/>
                          <a:pt x="85" y="190"/>
                        </a:cubicBezTo>
                        <a:cubicBezTo>
                          <a:pt x="85" y="189"/>
                          <a:pt x="85" y="189"/>
                          <a:pt x="85" y="189"/>
                        </a:cubicBezTo>
                        <a:cubicBezTo>
                          <a:pt x="85" y="186"/>
                          <a:pt x="83" y="184"/>
                          <a:pt x="80" y="182"/>
                        </a:cubicBezTo>
                        <a:close/>
                        <a:moveTo>
                          <a:pt x="102" y="246"/>
                        </a:moveTo>
                        <a:cubicBezTo>
                          <a:pt x="182" y="245"/>
                          <a:pt x="182" y="245"/>
                          <a:pt x="182" y="245"/>
                        </a:cubicBezTo>
                        <a:cubicBezTo>
                          <a:pt x="182" y="205"/>
                          <a:pt x="182" y="205"/>
                          <a:pt x="182" y="205"/>
                        </a:cubicBezTo>
                        <a:cubicBezTo>
                          <a:pt x="102" y="206"/>
                          <a:pt x="102" y="206"/>
                          <a:pt x="102" y="206"/>
                        </a:cubicBezTo>
                        <a:lnTo>
                          <a:pt x="102" y="246"/>
                        </a:lnTo>
                        <a:close/>
                        <a:moveTo>
                          <a:pt x="177" y="17"/>
                        </a:moveTo>
                        <a:cubicBezTo>
                          <a:pt x="173" y="14"/>
                          <a:pt x="168" y="11"/>
                          <a:pt x="161" y="8"/>
                        </a:cubicBezTo>
                        <a:cubicBezTo>
                          <a:pt x="156" y="6"/>
                          <a:pt x="154" y="5"/>
                          <a:pt x="155" y="3"/>
                        </a:cubicBezTo>
                        <a:cubicBezTo>
                          <a:pt x="155" y="1"/>
                          <a:pt x="158" y="0"/>
                          <a:pt x="165" y="0"/>
                        </a:cubicBezTo>
                        <a:cubicBezTo>
                          <a:pt x="168" y="0"/>
                          <a:pt x="171" y="1"/>
                          <a:pt x="175" y="2"/>
                        </a:cubicBezTo>
                        <a:cubicBezTo>
                          <a:pt x="177" y="2"/>
                          <a:pt x="180" y="3"/>
                          <a:pt x="184" y="4"/>
                        </a:cubicBezTo>
                        <a:cubicBezTo>
                          <a:pt x="192" y="6"/>
                          <a:pt x="192" y="6"/>
                          <a:pt x="192" y="6"/>
                        </a:cubicBezTo>
                        <a:cubicBezTo>
                          <a:pt x="197" y="8"/>
                          <a:pt x="200" y="10"/>
                          <a:pt x="201" y="12"/>
                        </a:cubicBezTo>
                        <a:cubicBezTo>
                          <a:pt x="202" y="13"/>
                          <a:pt x="202" y="15"/>
                          <a:pt x="201" y="17"/>
                        </a:cubicBezTo>
                        <a:cubicBezTo>
                          <a:pt x="201" y="23"/>
                          <a:pt x="201" y="23"/>
                          <a:pt x="201" y="23"/>
                        </a:cubicBezTo>
                        <a:cubicBezTo>
                          <a:pt x="201" y="104"/>
                          <a:pt x="201" y="104"/>
                          <a:pt x="201" y="104"/>
                        </a:cubicBezTo>
                        <a:cubicBezTo>
                          <a:pt x="213" y="103"/>
                          <a:pt x="213" y="103"/>
                          <a:pt x="213" y="103"/>
                        </a:cubicBezTo>
                        <a:cubicBezTo>
                          <a:pt x="215" y="103"/>
                          <a:pt x="217" y="102"/>
                          <a:pt x="219" y="101"/>
                        </a:cubicBezTo>
                        <a:cubicBezTo>
                          <a:pt x="220" y="101"/>
                          <a:pt x="221" y="100"/>
                          <a:pt x="222" y="99"/>
                        </a:cubicBezTo>
                        <a:cubicBezTo>
                          <a:pt x="225" y="97"/>
                          <a:pt x="227" y="96"/>
                          <a:pt x="230" y="95"/>
                        </a:cubicBezTo>
                        <a:cubicBezTo>
                          <a:pt x="234" y="95"/>
                          <a:pt x="240" y="95"/>
                          <a:pt x="248" y="95"/>
                        </a:cubicBezTo>
                        <a:cubicBezTo>
                          <a:pt x="251" y="95"/>
                          <a:pt x="254" y="96"/>
                          <a:pt x="256" y="97"/>
                        </a:cubicBezTo>
                        <a:cubicBezTo>
                          <a:pt x="258" y="99"/>
                          <a:pt x="259" y="101"/>
                          <a:pt x="259" y="103"/>
                        </a:cubicBezTo>
                        <a:cubicBezTo>
                          <a:pt x="259" y="105"/>
                          <a:pt x="258" y="106"/>
                          <a:pt x="256" y="108"/>
                        </a:cubicBezTo>
                        <a:cubicBezTo>
                          <a:pt x="255" y="109"/>
                          <a:pt x="253" y="110"/>
                          <a:pt x="251" y="110"/>
                        </a:cubicBezTo>
                        <a:cubicBezTo>
                          <a:pt x="201" y="111"/>
                          <a:pt x="201" y="111"/>
                          <a:pt x="201" y="111"/>
                        </a:cubicBezTo>
                        <a:cubicBezTo>
                          <a:pt x="200" y="116"/>
                          <a:pt x="200" y="121"/>
                          <a:pt x="199" y="127"/>
                        </a:cubicBezTo>
                        <a:cubicBezTo>
                          <a:pt x="198" y="132"/>
                          <a:pt x="197" y="137"/>
                          <a:pt x="196" y="141"/>
                        </a:cubicBezTo>
                        <a:cubicBezTo>
                          <a:pt x="193" y="147"/>
                          <a:pt x="190" y="150"/>
                          <a:pt x="187" y="151"/>
                        </a:cubicBezTo>
                        <a:cubicBezTo>
                          <a:pt x="185" y="151"/>
                          <a:pt x="183" y="147"/>
                          <a:pt x="183" y="138"/>
                        </a:cubicBezTo>
                        <a:cubicBezTo>
                          <a:pt x="183" y="26"/>
                          <a:pt x="183" y="26"/>
                          <a:pt x="183" y="26"/>
                        </a:cubicBezTo>
                        <a:cubicBezTo>
                          <a:pt x="183" y="24"/>
                          <a:pt x="181" y="21"/>
                          <a:pt x="177" y="1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Freeform 22"/>
                  <p:cNvSpPr>
                    <a:spLocks/>
                  </p:cNvSpPr>
                  <p:nvPr/>
                </p:nvSpPr>
                <p:spPr bwMode="black">
                  <a:xfrm>
                    <a:off x="2113958" y="4971120"/>
                    <a:ext cx="152891" cy="193785"/>
                  </a:xfrm>
                  <a:custGeom>
                    <a:avLst/>
                    <a:gdLst/>
                    <a:ahLst/>
                    <a:cxnLst>
                      <a:cxn ang="0">
                        <a:pos x="24" y="65"/>
                      </a:cxn>
                      <a:cxn ang="0">
                        <a:pos x="7" y="61"/>
                      </a:cxn>
                      <a:cxn ang="0">
                        <a:pos x="0" y="57"/>
                      </a:cxn>
                      <a:cxn ang="0">
                        <a:pos x="10" y="53"/>
                      </a:cxn>
                      <a:cxn ang="0">
                        <a:pos x="30" y="53"/>
                      </a:cxn>
                      <a:cxn ang="0">
                        <a:pos x="45" y="55"/>
                      </a:cxn>
                      <a:cxn ang="0">
                        <a:pos x="52" y="57"/>
                      </a:cxn>
                      <a:cxn ang="0">
                        <a:pos x="52" y="63"/>
                      </a:cxn>
                      <a:cxn ang="0">
                        <a:pos x="52" y="69"/>
                      </a:cxn>
                      <a:cxn ang="0">
                        <a:pos x="51" y="156"/>
                      </a:cxn>
                      <a:cxn ang="0">
                        <a:pos x="53" y="164"/>
                      </a:cxn>
                      <a:cxn ang="0">
                        <a:pos x="65" y="165"/>
                      </a:cxn>
                      <a:cxn ang="0">
                        <a:pos x="131" y="155"/>
                      </a:cxn>
                      <a:cxn ang="0">
                        <a:pos x="193" y="137"/>
                      </a:cxn>
                      <a:cxn ang="0">
                        <a:pos x="193" y="25"/>
                      </a:cxn>
                      <a:cxn ang="0">
                        <a:pos x="184" y="17"/>
                      </a:cxn>
                      <a:cxn ang="0">
                        <a:pos x="164" y="8"/>
                      </a:cxn>
                      <a:cxn ang="0">
                        <a:pos x="158" y="3"/>
                      </a:cxn>
                      <a:cxn ang="0">
                        <a:pos x="166" y="0"/>
                      </a:cxn>
                      <a:cxn ang="0">
                        <a:pos x="188" y="3"/>
                      </a:cxn>
                      <a:cxn ang="0">
                        <a:pos x="205" y="9"/>
                      </a:cxn>
                      <a:cxn ang="0">
                        <a:pos x="211" y="13"/>
                      </a:cxn>
                      <a:cxn ang="0">
                        <a:pos x="212" y="18"/>
                      </a:cxn>
                      <a:cxn ang="0">
                        <a:pos x="212" y="23"/>
                      </a:cxn>
                      <a:cxn ang="0">
                        <a:pos x="210" y="198"/>
                      </a:cxn>
                      <a:cxn ang="0">
                        <a:pos x="209" y="237"/>
                      </a:cxn>
                      <a:cxn ang="0">
                        <a:pos x="205" y="261"/>
                      </a:cxn>
                      <a:cxn ang="0">
                        <a:pos x="197" y="269"/>
                      </a:cxn>
                      <a:cxn ang="0">
                        <a:pos x="193" y="257"/>
                      </a:cxn>
                      <a:cxn ang="0">
                        <a:pos x="193" y="143"/>
                      </a:cxn>
                      <a:cxn ang="0">
                        <a:pos x="130" y="166"/>
                      </a:cxn>
                      <a:cxn ang="0">
                        <a:pos x="49" y="185"/>
                      </a:cxn>
                      <a:cxn ang="0">
                        <a:pos x="38" y="180"/>
                      </a:cxn>
                      <a:cxn ang="0">
                        <a:pos x="34" y="167"/>
                      </a:cxn>
                      <a:cxn ang="0">
                        <a:pos x="33" y="73"/>
                      </a:cxn>
                      <a:cxn ang="0">
                        <a:pos x="24" y="65"/>
                      </a:cxn>
                    </a:cxnLst>
                    <a:rect l="0" t="0" r="r" b="b"/>
                    <a:pathLst>
                      <a:path w="212" h="269">
                        <a:moveTo>
                          <a:pt x="24" y="65"/>
                        </a:moveTo>
                        <a:cubicBezTo>
                          <a:pt x="20" y="64"/>
                          <a:pt x="15" y="62"/>
                          <a:pt x="7" y="61"/>
                        </a:cubicBezTo>
                        <a:cubicBezTo>
                          <a:pt x="3" y="60"/>
                          <a:pt x="0" y="59"/>
                          <a:pt x="0" y="57"/>
                        </a:cubicBezTo>
                        <a:cubicBezTo>
                          <a:pt x="0" y="55"/>
                          <a:pt x="3" y="54"/>
                          <a:pt x="10" y="53"/>
                        </a:cubicBezTo>
                        <a:cubicBezTo>
                          <a:pt x="18" y="53"/>
                          <a:pt x="24" y="53"/>
                          <a:pt x="30" y="53"/>
                        </a:cubicBezTo>
                        <a:cubicBezTo>
                          <a:pt x="35" y="53"/>
                          <a:pt x="40" y="54"/>
                          <a:pt x="45" y="55"/>
                        </a:cubicBezTo>
                        <a:cubicBezTo>
                          <a:pt x="49" y="55"/>
                          <a:pt x="51" y="56"/>
                          <a:pt x="52" y="57"/>
                        </a:cubicBezTo>
                        <a:cubicBezTo>
                          <a:pt x="52" y="58"/>
                          <a:pt x="52" y="60"/>
                          <a:pt x="52" y="63"/>
                        </a:cubicBezTo>
                        <a:cubicBezTo>
                          <a:pt x="52" y="69"/>
                          <a:pt x="52" y="69"/>
                          <a:pt x="52" y="69"/>
                        </a:cubicBezTo>
                        <a:cubicBezTo>
                          <a:pt x="51" y="156"/>
                          <a:pt x="51" y="156"/>
                          <a:pt x="51" y="156"/>
                        </a:cubicBezTo>
                        <a:cubicBezTo>
                          <a:pt x="51" y="160"/>
                          <a:pt x="52" y="163"/>
                          <a:pt x="53" y="164"/>
                        </a:cubicBezTo>
                        <a:cubicBezTo>
                          <a:pt x="54" y="165"/>
                          <a:pt x="59" y="165"/>
                          <a:pt x="65" y="165"/>
                        </a:cubicBezTo>
                        <a:cubicBezTo>
                          <a:pt x="84" y="164"/>
                          <a:pt x="106" y="160"/>
                          <a:pt x="131" y="155"/>
                        </a:cubicBezTo>
                        <a:cubicBezTo>
                          <a:pt x="160" y="150"/>
                          <a:pt x="180" y="143"/>
                          <a:pt x="193" y="137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24"/>
                          <a:pt x="190" y="21"/>
                          <a:pt x="184" y="17"/>
                        </a:cubicBezTo>
                        <a:cubicBezTo>
                          <a:pt x="177" y="13"/>
                          <a:pt x="171" y="10"/>
                          <a:pt x="164" y="8"/>
                        </a:cubicBezTo>
                        <a:cubicBezTo>
                          <a:pt x="160" y="6"/>
                          <a:pt x="158" y="5"/>
                          <a:pt x="158" y="3"/>
                        </a:cubicBezTo>
                        <a:cubicBezTo>
                          <a:pt x="158" y="1"/>
                          <a:pt x="161" y="0"/>
                          <a:pt x="166" y="0"/>
                        </a:cubicBezTo>
                        <a:cubicBezTo>
                          <a:pt x="171" y="0"/>
                          <a:pt x="179" y="1"/>
                          <a:pt x="188" y="3"/>
                        </a:cubicBezTo>
                        <a:cubicBezTo>
                          <a:pt x="197" y="6"/>
                          <a:pt x="203" y="7"/>
                          <a:pt x="205" y="9"/>
                        </a:cubicBezTo>
                        <a:cubicBezTo>
                          <a:pt x="209" y="10"/>
                          <a:pt x="211" y="12"/>
                          <a:pt x="211" y="13"/>
                        </a:cubicBezTo>
                        <a:cubicBezTo>
                          <a:pt x="212" y="14"/>
                          <a:pt x="212" y="16"/>
                          <a:pt x="212" y="18"/>
                        </a:cubicBezTo>
                        <a:cubicBezTo>
                          <a:pt x="212" y="23"/>
                          <a:pt x="212" y="23"/>
                          <a:pt x="212" y="23"/>
                        </a:cubicBezTo>
                        <a:cubicBezTo>
                          <a:pt x="210" y="198"/>
                          <a:pt x="210" y="198"/>
                          <a:pt x="210" y="198"/>
                        </a:cubicBezTo>
                        <a:cubicBezTo>
                          <a:pt x="210" y="215"/>
                          <a:pt x="209" y="228"/>
                          <a:pt x="209" y="237"/>
                        </a:cubicBezTo>
                        <a:cubicBezTo>
                          <a:pt x="208" y="247"/>
                          <a:pt x="206" y="255"/>
                          <a:pt x="205" y="261"/>
                        </a:cubicBezTo>
                        <a:cubicBezTo>
                          <a:pt x="202" y="267"/>
                          <a:pt x="199" y="269"/>
                          <a:pt x="197" y="269"/>
                        </a:cubicBezTo>
                        <a:cubicBezTo>
                          <a:pt x="194" y="268"/>
                          <a:pt x="193" y="264"/>
                          <a:pt x="193" y="257"/>
                        </a:cubicBezTo>
                        <a:cubicBezTo>
                          <a:pt x="193" y="143"/>
                          <a:pt x="193" y="143"/>
                          <a:pt x="193" y="143"/>
                        </a:cubicBezTo>
                        <a:cubicBezTo>
                          <a:pt x="180" y="150"/>
                          <a:pt x="159" y="158"/>
                          <a:pt x="130" y="166"/>
                        </a:cubicBezTo>
                        <a:cubicBezTo>
                          <a:pt x="101" y="175"/>
                          <a:pt x="74" y="181"/>
                          <a:pt x="49" y="185"/>
                        </a:cubicBezTo>
                        <a:cubicBezTo>
                          <a:pt x="44" y="186"/>
                          <a:pt x="41" y="184"/>
                          <a:pt x="38" y="180"/>
                        </a:cubicBezTo>
                        <a:cubicBezTo>
                          <a:pt x="35" y="177"/>
                          <a:pt x="34" y="172"/>
                          <a:pt x="34" y="167"/>
                        </a:cubicBezTo>
                        <a:cubicBezTo>
                          <a:pt x="33" y="73"/>
                          <a:pt x="33" y="73"/>
                          <a:pt x="33" y="73"/>
                        </a:cubicBezTo>
                        <a:cubicBezTo>
                          <a:pt x="33" y="70"/>
                          <a:pt x="30" y="68"/>
                          <a:pt x="24" y="6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Freeform 23"/>
                  <p:cNvSpPr>
                    <a:spLocks/>
                  </p:cNvSpPr>
                  <p:nvPr/>
                </p:nvSpPr>
                <p:spPr bwMode="black">
                  <a:xfrm>
                    <a:off x="2314456" y="4970205"/>
                    <a:ext cx="187376" cy="194701"/>
                  </a:xfrm>
                  <a:custGeom>
                    <a:avLst/>
                    <a:gdLst/>
                    <a:ahLst/>
                    <a:cxnLst>
                      <a:cxn ang="0">
                        <a:pos x="21" y="66"/>
                      </a:cxn>
                      <a:cxn ang="0">
                        <a:pos x="7" y="60"/>
                      </a:cxn>
                      <a:cxn ang="0">
                        <a:pos x="4" y="59"/>
                      </a:cxn>
                      <a:cxn ang="0">
                        <a:pos x="0" y="56"/>
                      </a:cxn>
                      <a:cxn ang="0">
                        <a:pos x="9" y="53"/>
                      </a:cxn>
                      <a:cxn ang="0">
                        <a:pos x="32" y="54"/>
                      </a:cxn>
                      <a:cxn ang="0">
                        <a:pos x="51" y="58"/>
                      </a:cxn>
                      <a:cxn ang="0">
                        <a:pos x="75" y="58"/>
                      </a:cxn>
                      <a:cxn ang="0">
                        <a:pos x="95" y="56"/>
                      </a:cxn>
                      <a:cxn ang="0">
                        <a:pos x="102" y="54"/>
                      </a:cxn>
                      <a:cxn ang="0">
                        <a:pos x="106" y="52"/>
                      </a:cxn>
                      <a:cxn ang="0">
                        <a:pos x="115" y="48"/>
                      </a:cxn>
                      <a:cxn ang="0">
                        <a:pos x="134" y="48"/>
                      </a:cxn>
                      <a:cxn ang="0">
                        <a:pos x="145" y="54"/>
                      </a:cxn>
                      <a:cxn ang="0">
                        <a:pos x="136" y="62"/>
                      </a:cxn>
                      <a:cxn ang="0">
                        <a:pos x="90" y="64"/>
                      </a:cxn>
                      <a:cxn ang="0">
                        <a:pos x="53" y="65"/>
                      </a:cxn>
                      <a:cxn ang="0">
                        <a:pos x="51" y="65"/>
                      </a:cxn>
                      <a:cxn ang="0">
                        <a:pos x="48" y="65"/>
                      </a:cxn>
                      <a:cxn ang="0">
                        <a:pos x="47" y="69"/>
                      </a:cxn>
                      <a:cxn ang="0">
                        <a:pos x="46" y="120"/>
                      </a:cxn>
                      <a:cxn ang="0">
                        <a:pos x="47" y="164"/>
                      </a:cxn>
                      <a:cxn ang="0">
                        <a:pos x="50" y="172"/>
                      </a:cxn>
                      <a:cxn ang="0">
                        <a:pos x="60" y="173"/>
                      </a:cxn>
                      <a:cxn ang="0">
                        <a:pos x="123" y="160"/>
                      </a:cxn>
                      <a:cxn ang="0">
                        <a:pos x="183" y="139"/>
                      </a:cxn>
                      <a:cxn ang="0">
                        <a:pos x="183" y="25"/>
                      </a:cxn>
                      <a:cxn ang="0">
                        <a:pos x="175" y="17"/>
                      </a:cxn>
                      <a:cxn ang="0">
                        <a:pos x="156" y="8"/>
                      </a:cxn>
                      <a:cxn ang="0">
                        <a:pos x="149" y="4"/>
                      </a:cxn>
                      <a:cxn ang="0">
                        <a:pos x="159" y="0"/>
                      </a:cxn>
                      <a:cxn ang="0">
                        <a:pos x="179" y="3"/>
                      </a:cxn>
                      <a:cxn ang="0">
                        <a:pos x="197" y="8"/>
                      </a:cxn>
                      <a:cxn ang="0">
                        <a:pos x="202" y="12"/>
                      </a:cxn>
                      <a:cxn ang="0">
                        <a:pos x="202" y="17"/>
                      </a:cxn>
                      <a:cxn ang="0">
                        <a:pos x="201" y="22"/>
                      </a:cxn>
                      <a:cxn ang="0">
                        <a:pos x="201" y="134"/>
                      </a:cxn>
                      <a:cxn ang="0">
                        <a:pos x="213" y="134"/>
                      </a:cxn>
                      <a:cxn ang="0">
                        <a:pos x="223" y="132"/>
                      </a:cxn>
                      <a:cxn ang="0">
                        <a:pos x="228" y="129"/>
                      </a:cxn>
                      <a:cxn ang="0">
                        <a:pos x="234" y="127"/>
                      </a:cxn>
                      <a:cxn ang="0">
                        <a:pos x="248" y="126"/>
                      </a:cxn>
                      <a:cxn ang="0">
                        <a:pos x="257" y="128"/>
                      </a:cxn>
                      <a:cxn ang="0">
                        <a:pos x="260" y="133"/>
                      </a:cxn>
                      <a:cxn ang="0">
                        <a:pos x="258" y="138"/>
                      </a:cxn>
                      <a:cxn ang="0">
                        <a:pos x="251" y="141"/>
                      </a:cxn>
                      <a:cxn ang="0">
                        <a:pos x="201" y="142"/>
                      </a:cxn>
                      <a:cxn ang="0">
                        <a:pos x="201" y="193"/>
                      </a:cxn>
                      <a:cxn ang="0">
                        <a:pos x="199" y="242"/>
                      </a:cxn>
                      <a:cxn ang="0">
                        <a:pos x="194" y="264"/>
                      </a:cxn>
                      <a:cxn ang="0">
                        <a:pos x="187" y="269"/>
                      </a:cxn>
                      <a:cxn ang="0">
                        <a:pos x="183" y="257"/>
                      </a:cxn>
                      <a:cxn ang="0">
                        <a:pos x="183" y="145"/>
                      </a:cxn>
                      <a:cxn ang="0">
                        <a:pos x="114" y="173"/>
                      </a:cxn>
                      <a:cxn ang="0">
                        <a:pos x="43" y="189"/>
                      </a:cxn>
                      <a:cxn ang="0">
                        <a:pos x="34" y="182"/>
                      </a:cxn>
                      <a:cxn ang="0">
                        <a:pos x="29" y="166"/>
                      </a:cxn>
                      <a:cxn ang="0">
                        <a:pos x="28" y="74"/>
                      </a:cxn>
                      <a:cxn ang="0">
                        <a:pos x="21" y="66"/>
                      </a:cxn>
                    </a:cxnLst>
                    <a:rect l="0" t="0" r="r" b="b"/>
                    <a:pathLst>
                      <a:path w="260" h="270">
                        <a:moveTo>
                          <a:pt x="21" y="66"/>
                        </a:moveTo>
                        <a:cubicBezTo>
                          <a:pt x="19" y="65"/>
                          <a:pt x="14" y="63"/>
                          <a:pt x="7" y="60"/>
                        </a:cubicBezTo>
                        <a:cubicBezTo>
                          <a:pt x="4" y="59"/>
                          <a:pt x="4" y="59"/>
                          <a:pt x="4" y="59"/>
                        </a:cubicBezTo>
                        <a:cubicBezTo>
                          <a:pt x="1" y="59"/>
                          <a:pt x="0" y="58"/>
                          <a:pt x="0" y="56"/>
                        </a:cubicBezTo>
                        <a:cubicBezTo>
                          <a:pt x="1" y="55"/>
                          <a:pt x="4" y="54"/>
                          <a:pt x="9" y="53"/>
                        </a:cubicBezTo>
                        <a:cubicBezTo>
                          <a:pt x="16" y="53"/>
                          <a:pt x="24" y="53"/>
                          <a:pt x="32" y="54"/>
                        </a:cubicBezTo>
                        <a:cubicBezTo>
                          <a:pt x="39" y="55"/>
                          <a:pt x="46" y="57"/>
                          <a:pt x="51" y="58"/>
                        </a:cubicBezTo>
                        <a:cubicBezTo>
                          <a:pt x="59" y="58"/>
                          <a:pt x="67" y="58"/>
                          <a:pt x="75" y="58"/>
                        </a:cubicBezTo>
                        <a:cubicBezTo>
                          <a:pt x="83" y="57"/>
                          <a:pt x="90" y="57"/>
                          <a:pt x="95" y="56"/>
                        </a:cubicBezTo>
                        <a:cubicBezTo>
                          <a:pt x="97" y="56"/>
                          <a:pt x="100" y="55"/>
                          <a:pt x="102" y="54"/>
                        </a:cubicBezTo>
                        <a:cubicBezTo>
                          <a:pt x="103" y="54"/>
                          <a:pt x="105" y="53"/>
                          <a:pt x="106" y="52"/>
                        </a:cubicBezTo>
                        <a:cubicBezTo>
                          <a:pt x="109" y="50"/>
                          <a:pt x="112" y="49"/>
                          <a:pt x="115" y="48"/>
                        </a:cubicBezTo>
                        <a:cubicBezTo>
                          <a:pt x="119" y="47"/>
                          <a:pt x="126" y="47"/>
                          <a:pt x="134" y="48"/>
                        </a:cubicBezTo>
                        <a:cubicBezTo>
                          <a:pt x="141" y="48"/>
                          <a:pt x="144" y="50"/>
                          <a:pt x="145" y="54"/>
                        </a:cubicBezTo>
                        <a:cubicBezTo>
                          <a:pt x="145" y="59"/>
                          <a:pt x="142" y="61"/>
                          <a:pt x="136" y="62"/>
                        </a:cubicBezTo>
                        <a:cubicBezTo>
                          <a:pt x="115" y="63"/>
                          <a:pt x="100" y="64"/>
                          <a:pt x="90" y="64"/>
                        </a:cubicBezTo>
                        <a:cubicBezTo>
                          <a:pt x="74" y="65"/>
                          <a:pt x="62" y="65"/>
                          <a:pt x="53" y="65"/>
                        </a:cubicBezTo>
                        <a:cubicBezTo>
                          <a:pt x="51" y="65"/>
                          <a:pt x="51" y="65"/>
                          <a:pt x="51" y="65"/>
                        </a:cubicBezTo>
                        <a:cubicBezTo>
                          <a:pt x="49" y="65"/>
                          <a:pt x="48" y="65"/>
                          <a:pt x="48" y="65"/>
                        </a:cubicBezTo>
                        <a:cubicBezTo>
                          <a:pt x="48" y="66"/>
                          <a:pt x="47" y="67"/>
                          <a:pt x="47" y="69"/>
                        </a:cubicBezTo>
                        <a:cubicBezTo>
                          <a:pt x="47" y="84"/>
                          <a:pt x="47" y="101"/>
                          <a:pt x="46" y="120"/>
                        </a:cubicBezTo>
                        <a:cubicBezTo>
                          <a:pt x="46" y="146"/>
                          <a:pt x="46" y="160"/>
                          <a:pt x="47" y="164"/>
                        </a:cubicBezTo>
                        <a:cubicBezTo>
                          <a:pt x="47" y="168"/>
                          <a:pt x="48" y="171"/>
                          <a:pt x="50" y="172"/>
                        </a:cubicBezTo>
                        <a:cubicBezTo>
                          <a:pt x="51" y="173"/>
                          <a:pt x="55" y="173"/>
                          <a:pt x="60" y="173"/>
                        </a:cubicBezTo>
                        <a:cubicBezTo>
                          <a:pt x="82" y="169"/>
                          <a:pt x="103" y="165"/>
                          <a:pt x="123" y="160"/>
                        </a:cubicBezTo>
                        <a:cubicBezTo>
                          <a:pt x="149" y="153"/>
                          <a:pt x="169" y="147"/>
                          <a:pt x="183" y="139"/>
                        </a:cubicBezTo>
                        <a:cubicBezTo>
                          <a:pt x="183" y="25"/>
                          <a:pt x="183" y="25"/>
                          <a:pt x="183" y="25"/>
                        </a:cubicBezTo>
                        <a:cubicBezTo>
                          <a:pt x="183" y="23"/>
                          <a:pt x="180" y="20"/>
                          <a:pt x="175" y="17"/>
                        </a:cubicBezTo>
                        <a:cubicBezTo>
                          <a:pt x="171" y="15"/>
                          <a:pt x="164" y="12"/>
                          <a:pt x="156" y="8"/>
                        </a:cubicBezTo>
                        <a:cubicBezTo>
                          <a:pt x="151" y="7"/>
                          <a:pt x="149" y="5"/>
                          <a:pt x="149" y="4"/>
                        </a:cubicBezTo>
                        <a:cubicBezTo>
                          <a:pt x="149" y="2"/>
                          <a:pt x="152" y="1"/>
                          <a:pt x="159" y="0"/>
                        </a:cubicBezTo>
                        <a:cubicBezTo>
                          <a:pt x="166" y="0"/>
                          <a:pt x="172" y="1"/>
                          <a:pt x="179" y="3"/>
                        </a:cubicBezTo>
                        <a:cubicBezTo>
                          <a:pt x="184" y="4"/>
                          <a:pt x="190" y="6"/>
                          <a:pt x="197" y="8"/>
                        </a:cubicBezTo>
                        <a:cubicBezTo>
                          <a:pt x="200" y="9"/>
                          <a:pt x="201" y="10"/>
                          <a:pt x="202" y="12"/>
                        </a:cubicBezTo>
                        <a:cubicBezTo>
                          <a:pt x="202" y="13"/>
                          <a:pt x="202" y="14"/>
                          <a:pt x="202" y="17"/>
                        </a:cubicBezTo>
                        <a:cubicBezTo>
                          <a:pt x="201" y="22"/>
                          <a:pt x="201" y="22"/>
                          <a:pt x="201" y="22"/>
                        </a:cubicBezTo>
                        <a:cubicBezTo>
                          <a:pt x="201" y="134"/>
                          <a:pt x="201" y="134"/>
                          <a:pt x="201" y="134"/>
                        </a:cubicBezTo>
                        <a:cubicBezTo>
                          <a:pt x="213" y="134"/>
                          <a:pt x="213" y="134"/>
                          <a:pt x="213" y="134"/>
                        </a:cubicBezTo>
                        <a:cubicBezTo>
                          <a:pt x="217" y="134"/>
                          <a:pt x="220" y="133"/>
                          <a:pt x="223" y="132"/>
                        </a:cubicBezTo>
                        <a:cubicBezTo>
                          <a:pt x="224" y="131"/>
                          <a:pt x="226" y="131"/>
                          <a:pt x="228" y="129"/>
                        </a:cubicBezTo>
                        <a:cubicBezTo>
                          <a:pt x="230" y="128"/>
                          <a:pt x="232" y="127"/>
                          <a:pt x="234" y="127"/>
                        </a:cubicBezTo>
                        <a:cubicBezTo>
                          <a:pt x="237" y="126"/>
                          <a:pt x="242" y="126"/>
                          <a:pt x="248" y="126"/>
                        </a:cubicBezTo>
                        <a:cubicBezTo>
                          <a:pt x="252" y="126"/>
                          <a:pt x="254" y="127"/>
                          <a:pt x="257" y="128"/>
                        </a:cubicBezTo>
                        <a:cubicBezTo>
                          <a:pt x="259" y="130"/>
                          <a:pt x="260" y="132"/>
                          <a:pt x="260" y="133"/>
                        </a:cubicBezTo>
                        <a:cubicBezTo>
                          <a:pt x="260" y="135"/>
                          <a:pt x="260" y="137"/>
                          <a:pt x="258" y="138"/>
                        </a:cubicBezTo>
                        <a:cubicBezTo>
                          <a:pt x="256" y="140"/>
                          <a:pt x="254" y="141"/>
                          <a:pt x="251" y="141"/>
                        </a:cubicBezTo>
                        <a:cubicBezTo>
                          <a:pt x="201" y="142"/>
                          <a:pt x="201" y="142"/>
                          <a:pt x="201" y="142"/>
                        </a:cubicBezTo>
                        <a:cubicBezTo>
                          <a:pt x="201" y="193"/>
                          <a:pt x="201" y="193"/>
                          <a:pt x="201" y="193"/>
                        </a:cubicBezTo>
                        <a:cubicBezTo>
                          <a:pt x="201" y="217"/>
                          <a:pt x="200" y="233"/>
                          <a:pt x="199" y="242"/>
                        </a:cubicBezTo>
                        <a:cubicBezTo>
                          <a:pt x="198" y="250"/>
                          <a:pt x="197" y="258"/>
                          <a:pt x="194" y="264"/>
                        </a:cubicBezTo>
                        <a:cubicBezTo>
                          <a:pt x="191" y="269"/>
                          <a:pt x="189" y="270"/>
                          <a:pt x="187" y="269"/>
                        </a:cubicBezTo>
                        <a:cubicBezTo>
                          <a:pt x="185" y="268"/>
                          <a:pt x="184" y="264"/>
                          <a:pt x="183" y="257"/>
                        </a:cubicBezTo>
                        <a:cubicBezTo>
                          <a:pt x="183" y="145"/>
                          <a:pt x="183" y="145"/>
                          <a:pt x="183" y="145"/>
                        </a:cubicBezTo>
                        <a:cubicBezTo>
                          <a:pt x="166" y="155"/>
                          <a:pt x="142" y="164"/>
                          <a:pt x="114" y="173"/>
                        </a:cubicBezTo>
                        <a:cubicBezTo>
                          <a:pt x="83" y="183"/>
                          <a:pt x="59" y="188"/>
                          <a:pt x="43" y="189"/>
                        </a:cubicBezTo>
                        <a:cubicBezTo>
                          <a:pt x="40" y="189"/>
                          <a:pt x="37" y="187"/>
                          <a:pt x="34" y="182"/>
                        </a:cubicBezTo>
                        <a:cubicBezTo>
                          <a:pt x="31" y="177"/>
                          <a:pt x="29" y="172"/>
                          <a:pt x="29" y="166"/>
                        </a:cubicBezTo>
                        <a:cubicBezTo>
                          <a:pt x="28" y="74"/>
                          <a:pt x="28" y="74"/>
                          <a:pt x="28" y="74"/>
                        </a:cubicBezTo>
                        <a:cubicBezTo>
                          <a:pt x="27" y="71"/>
                          <a:pt x="25" y="68"/>
                          <a:pt x="21" y="6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0" name="Group 99"/>
                <p:cNvGrpSpPr/>
                <p:nvPr/>
              </p:nvGrpSpPr>
              <p:grpSpPr bwMode="black">
                <a:xfrm>
                  <a:off x="6458672" y="3621951"/>
                  <a:ext cx="757652" cy="292130"/>
                  <a:chOff x="6651306" y="4916921"/>
                  <a:chExt cx="760536" cy="303406"/>
                </a:xfrm>
                <a:grpFill/>
                <a:effectLst/>
              </p:grpSpPr>
              <p:sp>
                <p:nvSpPr>
                  <p:cNvPr id="249" name="Freeform 18"/>
                  <p:cNvSpPr>
                    <a:spLocks/>
                  </p:cNvSpPr>
                  <p:nvPr/>
                </p:nvSpPr>
                <p:spPr bwMode="black">
                  <a:xfrm>
                    <a:off x="7311516" y="4916921"/>
                    <a:ext cx="48005" cy="50163"/>
                  </a:xfrm>
                  <a:custGeom>
                    <a:avLst/>
                    <a:gdLst/>
                    <a:ahLst/>
                    <a:cxnLst>
                      <a:cxn ang="0">
                        <a:pos x="30" y="0"/>
                      </a:cxn>
                      <a:cxn ang="0">
                        <a:pos x="92" y="28"/>
                      </a:cxn>
                      <a:cxn ang="0">
                        <a:pos x="59" y="96"/>
                      </a:cxn>
                      <a:cxn ang="0">
                        <a:pos x="0" y="63"/>
                      </a:cxn>
                      <a:cxn ang="0">
                        <a:pos x="30" y="0"/>
                      </a:cxn>
                    </a:cxnLst>
                    <a:rect l="0" t="0" r="r" b="b"/>
                    <a:pathLst>
                      <a:path w="92" h="96">
                        <a:moveTo>
                          <a:pt x="30" y="0"/>
                        </a:moveTo>
                        <a:cubicBezTo>
                          <a:pt x="51" y="9"/>
                          <a:pt x="71" y="19"/>
                          <a:pt x="92" y="28"/>
                        </a:cubicBezTo>
                        <a:cubicBezTo>
                          <a:pt x="81" y="51"/>
                          <a:pt x="70" y="73"/>
                          <a:pt x="59" y="96"/>
                        </a:cubicBezTo>
                        <a:cubicBezTo>
                          <a:pt x="39" y="85"/>
                          <a:pt x="19" y="74"/>
                          <a:pt x="0" y="63"/>
                        </a:cubicBezTo>
                        <a:cubicBezTo>
                          <a:pt x="10" y="42"/>
                          <a:pt x="20" y="21"/>
                          <a:pt x="3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0" name="Freeform 19"/>
                  <p:cNvSpPr>
                    <a:spLocks/>
                  </p:cNvSpPr>
                  <p:nvPr/>
                </p:nvSpPr>
                <p:spPr bwMode="black">
                  <a:xfrm>
                    <a:off x="6871106" y="4935800"/>
                    <a:ext cx="540736" cy="284527"/>
                  </a:xfrm>
                  <a:custGeom>
                    <a:avLst/>
                    <a:gdLst/>
                    <a:ahLst/>
                    <a:cxnLst>
                      <a:cxn ang="0">
                        <a:pos x="741" y="202"/>
                      </a:cxn>
                      <a:cxn ang="0">
                        <a:pos x="762" y="204"/>
                      </a:cxn>
                      <a:cxn ang="0">
                        <a:pos x="837" y="294"/>
                      </a:cxn>
                      <a:cxn ang="0">
                        <a:pos x="898" y="284"/>
                      </a:cxn>
                      <a:cxn ang="0">
                        <a:pos x="946" y="202"/>
                      </a:cxn>
                      <a:cxn ang="0">
                        <a:pos x="944" y="280"/>
                      </a:cxn>
                      <a:cxn ang="0">
                        <a:pos x="998" y="294"/>
                      </a:cxn>
                      <a:cxn ang="0">
                        <a:pos x="998" y="284"/>
                      </a:cxn>
                      <a:cxn ang="0">
                        <a:pos x="985" y="232"/>
                      </a:cxn>
                      <a:cxn ang="0">
                        <a:pos x="1017" y="184"/>
                      </a:cxn>
                      <a:cxn ang="0">
                        <a:pos x="1021" y="186"/>
                      </a:cxn>
                      <a:cxn ang="0">
                        <a:pos x="1034" y="382"/>
                      </a:cxn>
                      <a:cxn ang="0">
                        <a:pos x="931" y="361"/>
                      </a:cxn>
                      <a:cxn ang="0">
                        <a:pos x="766" y="374"/>
                      </a:cxn>
                      <a:cxn ang="0">
                        <a:pos x="741" y="336"/>
                      </a:cxn>
                      <a:cxn ang="0">
                        <a:pos x="695" y="376"/>
                      </a:cxn>
                      <a:cxn ang="0">
                        <a:pos x="453" y="273"/>
                      </a:cxn>
                      <a:cxn ang="0">
                        <a:pos x="451" y="273"/>
                      </a:cxn>
                      <a:cxn ang="0">
                        <a:pos x="282" y="382"/>
                      </a:cxn>
                      <a:cxn ang="0">
                        <a:pos x="121" y="524"/>
                      </a:cxn>
                      <a:cxn ang="0">
                        <a:pos x="0" y="457"/>
                      </a:cxn>
                      <a:cxn ang="0">
                        <a:pos x="4" y="449"/>
                      </a:cxn>
                      <a:cxn ang="0">
                        <a:pos x="9" y="436"/>
                      </a:cxn>
                      <a:cxn ang="0">
                        <a:pos x="111" y="467"/>
                      </a:cxn>
                      <a:cxn ang="0">
                        <a:pos x="253" y="349"/>
                      </a:cxn>
                      <a:cxn ang="0">
                        <a:pos x="219" y="261"/>
                      </a:cxn>
                      <a:cxn ang="0">
                        <a:pos x="236" y="175"/>
                      </a:cxn>
                      <a:cxn ang="0">
                        <a:pos x="240" y="177"/>
                      </a:cxn>
                      <a:cxn ang="0">
                        <a:pos x="282" y="294"/>
                      </a:cxn>
                      <a:cxn ang="0">
                        <a:pos x="418" y="275"/>
                      </a:cxn>
                      <a:cxn ang="0">
                        <a:pos x="422" y="253"/>
                      </a:cxn>
                      <a:cxn ang="0">
                        <a:pos x="387" y="217"/>
                      </a:cxn>
                      <a:cxn ang="0">
                        <a:pos x="332" y="104"/>
                      </a:cxn>
                      <a:cxn ang="0">
                        <a:pos x="526" y="0"/>
                      </a:cxn>
                      <a:cxn ang="0">
                        <a:pos x="526" y="79"/>
                      </a:cxn>
                      <a:cxn ang="0">
                        <a:pos x="395" y="129"/>
                      </a:cxn>
                      <a:cxn ang="0">
                        <a:pos x="397" y="144"/>
                      </a:cxn>
                      <a:cxn ang="0">
                        <a:pos x="578" y="294"/>
                      </a:cxn>
                      <a:cxn ang="0">
                        <a:pos x="629" y="294"/>
                      </a:cxn>
                      <a:cxn ang="0">
                        <a:pos x="741" y="202"/>
                      </a:cxn>
                    </a:cxnLst>
                    <a:rect l="0" t="0" r="r" b="b"/>
                    <a:pathLst>
                      <a:path w="1035" h="544">
                        <a:moveTo>
                          <a:pt x="741" y="202"/>
                        </a:moveTo>
                        <a:cubicBezTo>
                          <a:pt x="748" y="202"/>
                          <a:pt x="755" y="203"/>
                          <a:pt x="762" y="204"/>
                        </a:cubicBezTo>
                        <a:cubicBezTo>
                          <a:pt x="760" y="276"/>
                          <a:pt x="761" y="294"/>
                          <a:pt x="837" y="294"/>
                        </a:cubicBezTo>
                        <a:cubicBezTo>
                          <a:pt x="861" y="294"/>
                          <a:pt x="884" y="294"/>
                          <a:pt x="898" y="284"/>
                        </a:cubicBezTo>
                        <a:cubicBezTo>
                          <a:pt x="926" y="265"/>
                          <a:pt x="909" y="227"/>
                          <a:pt x="946" y="202"/>
                        </a:cubicBezTo>
                        <a:cubicBezTo>
                          <a:pt x="946" y="228"/>
                          <a:pt x="945" y="254"/>
                          <a:pt x="944" y="280"/>
                        </a:cubicBezTo>
                        <a:cubicBezTo>
                          <a:pt x="962" y="285"/>
                          <a:pt x="980" y="289"/>
                          <a:pt x="998" y="294"/>
                        </a:cubicBezTo>
                        <a:cubicBezTo>
                          <a:pt x="998" y="291"/>
                          <a:pt x="998" y="287"/>
                          <a:pt x="998" y="284"/>
                        </a:cubicBezTo>
                        <a:cubicBezTo>
                          <a:pt x="991" y="268"/>
                          <a:pt x="985" y="256"/>
                          <a:pt x="985" y="232"/>
                        </a:cubicBezTo>
                        <a:cubicBezTo>
                          <a:pt x="995" y="216"/>
                          <a:pt x="1006" y="200"/>
                          <a:pt x="1017" y="184"/>
                        </a:cubicBezTo>
                        <a:cubicBezTo>
                          <a:pt x="1018" y="185"/>
                          <a:pt x="1020" y="186"/>
                          <a:pt x="1021" y="186"/>
                        </a:cubicBezTo>
                        <a:cubicBezTo>
                          <a:pt x="1035" y="238"/>
                          <a:pt x="1035" y="312"/>
                          <a:pt x="1034" y="382"/>
                        </a:cubicBezTo>
                        <a:cubicBezTo>
                          <a:pt x="990" y="383"/>
                          <a:pt x="959" y="375"/>
                          <a:pt x="931" y="361"/>
                        </a:cubicBezTo>
                        <a:cubicBezTo>
                          <a:pt x="906" y="377"/>
                          <a:pt x="805" y="402"/>
                          <a:pt x="766" y="374"/>
                        </a:cubicBezTo>
                        <a:cubicBezTo>
                          <a:pt x="757" y="362"/>
                          <a:pt x="749" y="349"/>
                          <a:pt x="741" y="336"/>
                        </a:cubicBezTo>
                        <a:cubicBezTo>
                          <a:pt x="725" y="350"/>
                          <a:pt x="716" y="368"/>
                          <a:pt x="695" y="376"/>
                        </a:cubicBezTo>
                        <a:cubicBezTo>
                          <a:pt x="587" y="420"/>
                          <a:pt x="479" y="331"/>
                          <a:pt x="453" y="273"/>
                        </a:cubicBezTo>
                        <a:cubicBezTo>
                          <a:pt x="452" y="273"/>
                          <a:pt x="451" y="273"/>
                          <a:pt x="451" y="273"/>
                        </a:cubicBezTo>
                        <a:cubicBezTo>
                          <a:pt x="452" y="366"/>
                          <a:pt x="376" y="384"/>
                          <a:pt x="282" y="382"/>
                        </a:cubicBezTo>
                        <a:cubicBezTo>
                          <a:pt x="283" y="443"/>
                          <a:pt x="193" y="544"/>
                          <a:pt x="121" y="524"/>
                        </a:cubicBezTo>
                        <a:cubicBezTo>
                          <a:pt x="72" y="511"/>
                          <a:pt x="42" y="475"/>
                          <a:pt x="0" y="457"/>
                        </a:cubicBezTo>
                        <a:cubicBezTo>
                          <a:pt x="1" y="454"/>
                          <a:pt x="2" y="452"/>
                          <a:pt x="4" y="449"/>
                        </a:cubicBezTo>
                        <a:cubicBezTo>
                          <a:pt x="5" y="445"/>
                          <a:pt x="7" y="440"/>
                          <a:pt x="9" y="436"/>
                        </a:cubicBezTo>
                        <a:cubicBezTo>
                          <a:pt x="40" y="445"/>
                          <a:pt x="61" y="477"/>
                          <a:pt x="111" y="467"/>
                        </a:cubicBezTo>
                        <a:cubicBezTo>
                          <a:pt x="152" y="458"/>
                          <a:pt x="242" y="385"/>
                          <a:pt x="253" y="349"/>
                        </a:cubicBezTo>
                        <a:cubicBezTo>
                          <a:pt x="265" y="309"/>
                          <a:pt x="232" y="280"/>
                          <a:pt x="219" y="261"/>
                        </a:cubicBezTo>
                        <a:cubicBezTo>
                          <a:pt x="224" y="232"/>
                          <a:pt x="230" y="204"/>
                          <a:pt x="236" y="175"/>
                        </a:cubicBezTo>
                        <a:cubicBezTo>
                          <a:pt x="237" y="175"/>
                          <a:pt x="238" y="176"/>
                          <a:pt x="240" y="177"/>
                        </a:cubicBezTo>
                        <a:cubicBezTo>
                          <a:pt x="257" y="214"/>
                          <a:pt x="281" y="234"/>
                          <a:pt x="282" y="294"/>
                        </a:cubicBezTo>
                        <a:cubicBezTo>
                          <a:pt x="336" y="295"/>
                          <a:pt x="387" y="295"/>
                          <a:pt x="418" y="275"/>
                        </a:cubicBezTo>
                        <a:cubicBezTo>
                          <a:pt x="419" y="268"/>
                          <a:pt x="421" y="261"/>
                          <a:pt x="422" y="253"/>
                        </a:cubicBezTo>
                        <a:cubicBezTo>
                          <a:pt x="415" y="237"/>
                          <a:pt x="403" y="225"/>
                          <a:pt x="387" y="217"/>
                        </a:cubicBezTo>
                        <a:cubicBezTo>
                          <a:pt x="356" y="238"/>
                          <a:pt x="307" y="157"/>
                          <a:pt x="332" y="104"/>
                        </a:cubicBezTo>
                        <a:cubicBezTo>
                          <a:pt x="352" y="60"/>
                          <a:pt x="472" y="14"/>
                          <a:pt x="526" y="0"/>
                        </a:cubicBezTo>
                        <a:cubicBezTo>
                          <a:pt x="526" y="26"/>
                          <a:pt x="526" y="53"/>
                          <a:pt x="526" y="79"/>
                        </a:cubicBezTo>
                        <a:cubicBezTo>
                          <a:pt x="489" y="84"/>
                          <a:pt x="418" y="105"/>
                          <a:pt x="395" y="129"/>
                        </a:cubicBezTo>
                        <a:cubicBezTo>
                          <a:pt x="396" y="134"/>
                          <a:pt x="396" y="139"/>
                          <a:pt x="397" y="144"/>
                        </a:cubicBezTo>
                        <a:cubicBezTo>
                          <a:pt x="407" y="164"/>
                          <a:pt x="552" y="288"/>
                          <a:pt x="578" y="294"/>
                        </a:cubicBezTo>
                        <a:cubicBezTo>
                          <a:pt x="595" y="294"/>
                          <a:pt x="612" y="294"/>
                          <a:pt x="629" y="294"/>
                        </a:cubicBezTo>
                        <a:cubicBezTo>
                          <a:pt x="702" y="294"/>
                          <a:pt x="742" y="274"/>
                          <a:pt x="741" y="20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Freeform 20"/>
                  <p:cNvSpPr>
                    <a:spLocks/>
                  </p:cNvSpPr>
                  <p:nvPr/>
                </p:nvSpPr>
                <p:spPr bwMode="black">
                  <a:xfrm>
                    <a:off x="7305313" y="4957645"/>
                    <a:ext cx="87111" cy="63378"/>
                  </a:xfrm>
                  <a:custGeom>
                    <a:avLst/>
                    <a:gdLst/>
                    <a:ahLst/>
                    <a:cxnLst>
                      <a:cxn ang="0">
                        <a:pos x="107" y="0"/>
                      </a:cxn>
                      <a:cxn ang="0">
                        <a:pos x="167" y="33"/>
                      </a:cxn>
                      <a:cxn ang="0">
                        <a:pos x="131" y="96"/>
                      </a:cxn>
                      <a:cxn ang="0">
                        <a:pos x="83" y="73"/>
                      </a:cxn>
                      <a:cxn ang="0">
                        <a:pos x="56" y="121"/>
                      </a:cxn>
                      <a:cxn ang="0">
                        <a:pos x="0" y="91"/>
                      </a:cxn>
                      <a:cxn ang="0">
                        <a:pos x="35" y="25"/>
                      </a:cxn>
                      <a:cxn ang="0">
                        <a:pos x="84" y="46"/>
                      </a:cxn>
                      <a:cxn ang="0">
                        <a:pos x="107" y="0"/>
                      </a:cxn>
                    </a:cxnLst>
                    <a:rect l="0" t="0" r="r" b="b"/>
                    <a:pathLst>
                      <a:path w="167" h="121">
                        <a:moveTo>
                          <a:pt x="107" y="0"/>
                        </a:moveTo>
                        <a:cubicBezTo>
                          <a:pt x="127" y="11"/>
                          <a:pt x="147" y="22"/>
                          <a:pt x="167" y="33"/>
                        </a:cubicBezTo>
                        <a:cubicBezTo>
                          <a:pt x="155" y="54"/>
                          <a:pt x="143" y="75"/>
                          <a:pt x="131" y="96"/>
                        </a:cubicBezTo>
                        <a:cubicBezTo>
                          <a:pt x="116" y="89"/>
                          <a:pt x="98" y="72"/>
                          <a:pt x="83" y="73"/>
                        </a:cubicBezTo>
                        <a:cubicBezTo>
                          <a:pt x="74" y="89"/>
                          <a:pt x="65" y="105"/>
                          <a:pt x="56" y="121"/>
                        </a:cubicBezTo>
                        <a:cubicBezTo>
                          <a:pt x="37" y="111"/>
                          <a:pt x="19" y="101"/>
                          <a:pt x="0" y="91"/>
                        </a:cubicBezTo>
                        <a:cubicBezTo>
                          <a:pt x="4" y="71"/>
                          <a:pt x="21" y="38"/>
                          <a:pt x="35" y="25"/>
                        </a:cubicBezTo>
                        <a:cubicBezTo>
                          <a:pt x="49" y="32"/>
                          <a:pt x="70" y="48"/>
                          <a:pt x="84" y="46"/>
                        </a:cubicBezTo>
                        <a:cubicBezTo>
                          <a:pt x="92" y="31"/>
                          <a:pt x="100" y="16"/>
                          <a:pt x="107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 21"/>
                  <p:cNvSpPr>
                    <a:spLocks/>
                  </p:cNvSpPr>
                  <p:nvPr/>
                </p:nvSpPr>
                <p:spPr bwMode="black">
                  <a:xfrm>
                    <a:off x="6651306" y="5016168"/>
                    <a:ext cx="223576" cy="145365"/>
                  </a:xfrm>
                  <a:custGeom>
                    <a:avLst/>
                    <a:gdLst/>
                    <a:ahLst/>
                    <a:cxnLst>
                      <a:cxn ang="0">
                        <a:pos x="421" y="228"/>
                      </a:cxn>
                      <a:cxn ang="0">
                        <a:pos x="202" y="226"/>
                      </a:cxn>
                      <a:cxn ang="0">
                        <a:pos x="121" y="161"/>
                      </a:cxn>
                      <a:cxn ang="0">
                        <a:pos x="18" y="278"/>
                      </a:cxn>
                      <a:cxn ang="0">
                        <a:pos x="0" y="268"/>
                      </a:cxn>
                      <a:cxn ang="0">
                        <a:pos x="138" y="75"/>
                      </a:cxn>
                      <a:cxn ang="0">
                        <a:pos x="219" y="140"/>
                      </a:cxn>
                      <a:cxn ang="0">
                        <a:pos x="388" y="140"/>
                      </a:cxn>
                      <a:cxn ang="0">
                        <a:pos x="353" y="75"/>
                      </a:cxn>
                      <a:cxn ang="0">
                        <a:pos x="378" y="0"/>
                      </a:cxn>
                      <a:cxn ang="0">
                        <a:pos x="382" y="2"/>
                      </a:cxn>
                      <a:cxn ang="0">
                        <a:pos x="409" y="44"/>
                      </a:cxn>
                      <a:cxn ang="0">
                        <a:pos x="421" y="228"/>
                      </a:cxn>
                    </a:cxnLst>
                    <a:rect l="0" t="0" r="r" b="b"/>
                    <a:pathLst>
                      <a:path w="428" h="278">
                        <a:moveTo>
                          <a:pt x="421" y="228"/>
                        </a:moveTo>
                        <a:cubicBezTo>
                          <a:pt x="348" y="227"/>
                          <a:pt x="275" y="227"/>
                          <a:pt x="202" y="226"/>
                        </a:cubicBezTo>
                        <a:cubicBezTo>
                          <a:pt x="165" y="214"/>
                          <a:pt x="154" y="175"/>
                          <a:pt x="121" y="161"/>
                        </a:cubicBezTo>
                        <a:cubicBezTo>
                          <a:pt x="69" y="148"/>
                          <a:pt x="40" y="248"/>
                          <a:pt x="18" y="278"/>
                        </a:cubicBezTo>
                        <a:cubicBezTo>
                          <a:pt x="12" y="275"/>
                          <a:pt x="6" y="272"/>
                          <a:pt x="0" y="268"/>
                        </a:cubicBezTo>
                        <a:cubicBezTo>
                          <a:pt x="10" y="215"/>
                          <a:pt x="80" y="75"/>
                          <a:pt x="138" y="75"/>
                        </a:cubicBezTo>
                        <a:cubicBezTo>
                          <a:pt x="169" y="90"/>
                          <a:pt x="187" y="130"/>
                          <a:pt x="219" y="140"/>
                        </a:cubicBezTo>
                        <a:cubicBezTo>
                          <a:pt x="275" y="140"/>
                          <a:pt x="332" y="140"/>
                          <a:pt x="388" y="140"/>
                        </a:cubicBezTo>
                        <a:cubicBezTo>
                          <a:pt x="384" y="109"/>
                          <a:pt x="367" y="95"/>
                          <a:pt x="353" y="75"/>
                        </a:cubicBezTo>
                        <a:cubicBezTo>
                          <a:pt x="362" y="50"/>
                          <a:pt x="370" y="25"/>
                          <a:pt x="378" y="0"/>
                        </a:cubicBezTo>
                        <a:cubicBezTo>
                          <a:pt x="380" y="0"/>
                          <a:pt x="381" y="1"/>
                          <a:pt x="382" y="2"/>
                        </a:cubicBezTo>
                        <a:cubicBezTo>
                          <a:pt x="391" y="16"/>
                          <a:pt x="400" y="30"/>
                          <a:pt x="409" y="44"/>
                        </a:cubicBezTo>
                        <a:cubicBezTo>
                          <a:pt x="428" y="89"/>
                          <a:pt x="421" y="166"/>
                          <a:pt x="421" y="22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3" name="Freeform 22"/>
                  <p:cNvSpPr>
                    <a:spLocks/>
                  </p:cNvSpPr>
                  <p:nvPr/>
                </p:nvSpPr>
                <p:spPr bwMode="black">
                  <a:xfrm>
                    <a:off x="6780759" y="5149667"/>
                    <a:ext cx="87111" cy="65266"/>
                  </a:xfrm>
                  <a:custGeom>
                    <a:avLst/>
                    <a:gdLst/>
                    <a:ahLst/>
                    <a:cxnLst>
                      <a:cxn ang="0">
                        <a:pos x="107" y="0"/>
                      </a:cxn>
                      <a:cxn ang="0">
                        <a:pos x="167" y="33"/>
                      </a:cxn>
                      <a:cxn ang="0">
                        <a:pos x="130" y="96"/>
                      </a:cxn>
                      <a:cxn ang="0">
                        <a:pos x="84" y="71"/>
                      </a:cxn>
                      <a:cxn ang="0">
                        <a:pos x="58" y="125"/>
                      </a:cxn>
                      <a:cxn ang="0">
                        <a:pos x="0" y="90"/>
                      </a:cxn>
                      <a:cxn ang="0">
                        <a:pos x="34" y="29"/>
                      </a:cxn>
                      <a:cxn ang="0">
                        <a:pos x="82" y="52"/>
                      </a:cxn>
                      <a:cxn ang="0">
                        <a:pos x="107" y="0"/>
                      </a:cxn>
                    </a:cxnLst>
                    <a:rect l="0" t="0" r="r" b="b"/>
                    <a:pathLst>
                      <a:path w="167" h="125">
                        <a:moveTo>
                          <a:pt x="107" y="0"/>
                        </a:moveTo>
                        <a:cubicBezTo>
                          <a:pt x="127" y="11"/>
                          <a:pt x="147" y="22"/>
                          <a:pt x="167" y="33"/>
                        </a:cubicBezTo>
                        <a:cubicBezTo>
                          <a:pt x="155" y="54"/>
                          <a:pt x="143" y="75"/>
                          <a:pt x="130" y="96"/>
                        </a:cubicBezTo>
                        <a:cubicBezTo>
                          <a:pt x="115" y="88"/>
                          <a:pt x="100" y="79"/>
                          <a:pt x="84" y="71"/>
                        </a:cubicBezTo>
                        <a:cubicBezTo>
                          <a:pt x="75" y="89"/>
                          <a:pt x="66" y="107"/>
                          <a:pt x="58" y="125"/>
                        </a:cubicBezTo>
                        <a:cubicBezTo>
                          <a:pt x="38" y="113"/>
                          <a:pt x="19" y="102"/>
                          <a:pt x="0" y="90"/>
                        </a:cubicBezTo>
                        <a:cubicBezTo>
                          <a:pt x="11" y="70"/>
                          <a:pt x="23" y="49"/>
                          <a:pt x="34" y="29"/>
                        </a:cubicBezTo>
                        <a:cubicBezTo>
                          <a:pt x="50" y="36"/>
                          <a:pt x="66" y="44"/>
                          <a:pt x="82" y="52"/>
                        </a:cubicBezTo>
                        <a:cubicBezTo>
                          <a:pt x="91" y="35"/>
                          <a:pt x="99" y="17"/>
                          <a:pt x="107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1" name="Group 100"/>
                <p:cNvGrpSpPr/>
                <p:nvPr/>
              </p:nvGrpSpPr>
              <p:grpSpPr bwMode="black">
                <a:xfrm>
                  <a:off x="3754836" y="4680693"/>
                  <a:ext cx="1190590" cy="232649"/>
                  <a:chOff x="3393928" y="4967561"/>
                  <a:chExt cx="999744" cy="202126"/>
                </a:xfrm>
                <a:grpFill/>
                <a:effectLst/>
              </p:grpSpPr>
              <p:sp>
                <p:nvSpPr>
                  <p:cNvPr id="240" name="Freeform 27"/>
                  <p:cNvSpPr>
                    <a:spLocks/>
                  </p:cNvSpPr>
                  <p:nvPr/>
                </p:nvSpPr>
                <p:spPr bwMode="black">
                  <a:xfrm>
                    <a:off x="3393928" y="4976579"/>
                    <a:ext cx="160146" cy="147396"/>
                  </a:xfrm>
                  <a:custGeom>
                    <a:avLst/>
                    <a:gdLst/>
                    <a:ahLst/>
                    <a:cxnLst>
                      <a:cxn ang="0">
                        <a:pos x="185" y="201"/>
                      </a:cxn>
                      <a:cxn ang="0">
                        <a:pos x="185" y="73"/>
                      </a:cxn>
                      <a:cxn ang="0">
                        <a:pos x="185" y="59"/>
                      </a:cxn>
                      <a:cxn ang="0">
                        <a:pos x="186" y="47"/>
                      </a:cxn>
                      <a:cxn ang="0">
                        <a:pos x="186" y="37"/>
                      </a:cxn>
                      <a:cxn ang="0">
                        <a:pos x="187" y="30"/>
                      </a:cxn>
                      <a:cxn ang="0">
                        <a:pos x="186" y="30"/>
                      </a:cxn>
                      <a:cxn ang="0">
                        <a:pos x="185" y="35"/>
                      </a:cxn>
                      <a:cxn ang="0">
                        <a:pos x="184" y="41"/>
                      </a:cxn>
                      <a:cxn ang="0">
                        <a:pos x="182" y="47"/>
                      </a:cxn>
                      <a:cxn ang="0">
                        <a:pos x="180" y="52"/>
                      </a:cxn>
                      <a:cxn ang="0">
                        <a:pos x="119" y="201"/>
                      </a:cxn>
                      <a:cxn ang="0">
                        <a:pos x="98" y="201"/>
                      </a:cxn>
                      <a:cxn ang="0">
                        <a:pos x="36" y="54"/>
                      </a:cxn>
                      <a:cxn ang="0">
                        <a:pos x="35" y="49"/>
                      </a:cxn>
                      <a:cxn ang="0">
                        <a:pos x="33" y="42"/>
                      </a:cxn>
                      <a:cxn ang="0">
                        <a:pos x="32" y="35"/>
                      </a:cxn>
                      <a:cxn ang="0">
                        <a:pos x="30" y="30"/>
                      </a:cxn>
                      <a:cxn ang="0">
                        <a:pos x="30" y="30"/>
                      </a:cxn>
                      <a:cxn ang="0">
                        <a:pos x="30" y="38"/>
                      </a:cxn>
                      <a:cxn ang="0">
                        <a:pos x="31" y="50"/>
                      </a:cxn>
                      <a:cxn ang="0">
                        <a:pos x="31" y="63"/>
                      </a:cxn>
                      <a:cxn ang="0">
                        <a:pos x="31" y="77"/>
                      </a:cxn>
                      <a:cxn ang="0">
                        <a:pos x="31" y="201"/>
                      </a:cxn>
                      <a:cxn ang="0">
                        <a:pos x="0" y="201"/>
                      </a:cxn>
                      <a:cxn ang="0">
                        <a:pos x="0" y="0"/>
                      </a:cxn>
                      <a:cxn ang="0">
                        <a:pos x="48" y="0"/>
                      </a:cxn>
                      <a:cxn ang="0">
                        <a:pos x="99" y="127"/>
                      </a:cxn>
                      <a:cxn ang="0">
                        <a:pos x="101" y="134"/>
                      </a:cxn>
                      <a:cxn ang="0">
                        <a:pos x="104" y="141"/>
                      </a:cxn>
                      <a:cxn ang="0">
                        <a:pos x="107" y="149"/>
                      </a:cxn>
                      <a:cxn ang="0">
                        <a:pos x="108" y="155"/>
                      </a:cxn>
                      <a:cxn ang="0">
                        <a:pos x="109" y="155"/>
                      </a:cxn>
                      <a:cxn ang="0">
                        <a:pos x="111" y="149"/>
                      </a:cxn>
                      <a:cxn ang="0">
                        <a:pos x="114" y="141"/>
                      </a:cxn>
                      <a:cxn ang="0">
                        <a:pos x="117" y="133"/>
                      </a:cxn>
                      <a:cxn ang="0">
                        <a:pos x="120" y="127"/>
                      </a:cxn>
                      <a:cxn ang="0">
                        <a:pos x="172" y="0"/>
                      </a:cxn>
                      <a:cxn ang="0">
                        <a:pos x="218" y="0"/>
                      </a:cxn>
                      <a:cxn ang="0">
                        <a:pos x="218" y="201"/>
                      </a:cxn>
                      <a:cxn ang="0">
                        <a:pos x="185" y="201"/>
                      </a:cxn>
                    </a:cxnLst>
                    <a:rect l="0" t="0" r="r" b="b"/>
                    <a:pathLst>
                      <a:path w="218" h="201">
                        <a:moveTo>
                          <a:pt x="185" y="201"/>
                        </a:moveTo>
                        <a:cubicBezTo>
                          <a:pt x="185" y="73"/>
                          <a:pt x="185" y="73"/>
                          <a:pt x="185" y="73"/>
                        </a:cubicBezTo>
                        <a:cubicBezTo>
                          <a:pt x="185" y="68"/>
                          <a:pt x="185" y="64"/>
                          <a:pt x="185" y="59"/>
                        </a:cubicBezTo>
                        <a:cubicBezTo>
                          <a:pt x="185" y="55"/>
                          <a:pt x="185" y="51"/>
                          <a:pt x="186" y="47"/>
                        </a:cubicBezTo>
                        <a:cubicBezTo>
                          <a:pt x="186" y="43"/>
                          <a:pt x="186" y="39"/>
                          <a:pt x="186" y="37"/>
                        </a:cubicBezTo>
                        <a:cubicBezTo>
                          <a:pt x="186" y="34"/>
                          <a:pt x="186" y="31"/>
                          <a:pt x="187" y="30"/>
                        </a:cubicBezTo>
                        <a:cubicBezTo>
                          <a:pt x="186" y="30"/>
                          <a:pt x="186" y="30"/>
                          <a:pt x="186" y="30"/>
                        </a:cubicBezTo>
                        <a:cubicBezTo>
                          <a:pt x="186" y="31"/>
                          <a:pt x="185" y="33"/>
                          <a:pt x="185" y="35"/>
                        </a:cubicBezTo>
                        <a:cubicBezTo>
                          <a:pt x="185" y="37"/>
                          <a:pt x="184" y="39"/>
                          <a:pt x="184" y="41"/>
                        </a:cubicBezTo>
                        <a:cubicBezTo>
                          <a:pt x="183" y="43"/>
                          <a:pt x="183" y="45"/>
                          <a:pt x="182" y="47"/>
                        </a:cubicBezTo>
                        <a:cubicBezTo>
                          <a:pt x="181" y="49"/>
                          <a:pt x="181" y="51"/>
                          <a:pt x="180" y="52"/>
                        </a:cubicBezTo>
                        <a:cubicBezTo>
                          <a:pt x="119" y="201"/>
                          <a:pt x="119" y="201"/>
                          <a:pt x="119" y="201"/>
                        </a:cubicBezTo>
                        <a:cubicBezTo>
                          <a:pt x="98" y="201"/>
                          <a:pt x="98" y="201"/>
                          <a:pt x="98" y="201"/>
                        </a:cubicBezTo>
                        <a:cubicBezTo>
                          <a:pt x="36" y="54"/>
                          <a:pt x="36" y="54"/>
                          <a:pt x="36" y="54"/>
                        </a:cubicBezTo>
                        <a:cubicBezTo>
                          <a:pt x="36" y="52"/>
                          <a:pt x="35" y="51"/>
                          <a:pt x="35" y="49"/>
                        </a:cubicBezTo>
                        <a:cubicBezTo>
                          <a:pt x="34" y="47"/>
                          <a:pt x="34" y="44"/>
                          <a:pt x="33" y="42"/>
                        </a:cubicBezTo>
                        <a:cubicBezTo>
                          <a:pt x="33" y="40"/>
                          <a:pt x="32" y="37"/>
                          <a:pt x="32" y="35"/>
                        </a:cubicBezTo>
                        <a:cubicBezTo>
                          <a:pt x="31" y="33"/>
                          <a:pt x="31" y="31"/>
                          <a:pt x="30" y="30"/>
                        </a:cubicBezTo>
                        <a:cubicBezTo>
                          <a:pt x="30" y="30"/>
                          <a:pt x="30" y="30"/>
                          <a:pt x="30" y="30"/>
                        </a:cubicBezTo>
                        <a:cubicBezTo>
                          <a:pt x="30" y="31"/>
                          <a:pt x="30" y="34"/>
                          <a:pt x="30" y="38"/>
                        </a:cubicBezTo>
                        <a:cubicBezTo>
                          <a:pt x="30" y="41"/>
                          <a:pt x="30" y="45"/>
                          <a:pt x="31" y="50"/>
                        </a:cubicBezTo>
                        <a:cubicBezTo>
                          <a:pt x="31" y="54"/>
                          <a:pt x="31" y="59"/>
                          <a:pt x="31" y="63"/>
                        </a:cubicBezTo>
                        <a:cubicBezTo>
                          <a:pt x="31" y="68"/>
                          <a:pt x="31" y="73"/>
                          <a:pt x="31" y="77"/>
                        </a:cubicBezTo>
                        <a:cubicBezTo>
                          <a:pt x="31" y="201"/>
                          <a:pt x="31" y="201"/>
                          <a:pt x="31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48" y="0"/>
                          <a:pt x="48" y="0"/>
                          <a:pt x="48" y="0"/>
                        </a:cubicBezTo>
                        <a:cubicBezTo>
                          <a:pt x="99" y="127"/>
                          <a:pt x="99" y="127"/>
                          <a:pt x="99" y="127"/>
                        </a:cubicBezTo>
                        <a:cubicBezTo>
                          <a:pt x="100" y="129"/>
                          <a:pt x="101" y="131"/>
                          <a:pt x="101" y="134"/>
                        </a:cubicBezTo>
                        <a:cubicBezTo>
                          <a:pt x="102" y="136"/>
                          <a:pt x="103" y="139"/>
                          <a:pt x="104" y="141"/>
                        </a:cubicBezTo>
                        <a:cubicBezTo>
                          <a:pt x="105" y="144"/>
                          <a:pt x="106" y="147"/>
                          <a:pt x="107" y="149"/>
                        </a:cubicBezTo>
                        <a:cubicBezTo>
                          <a:pt x="107" y="151"/>
                          <a:pt x="108" y="153"/>
                          <a:pt x="108" y="155"/>
                        </a:cubicBezTo>
                        <a:cubicBezTo>
                          <a:pt x="109" y="155"/>
                          <a:pt x="109" y="155"/>
                          <a:pt x="109" y="155"/>
                        </a:cubicBezTo>
                        <a:cubicBezTo>
                          <a:pt x="109" y="153"/>
                          <a:pt x="110" y="151"/>
                          <a:pt x="111" y="149"/>
                        </a:cubicBezTo>
                        <a:cubicBezTo>
                          <a:pt x="112" y="146"/>
                          <a:pt x="113" y="144"/>
                          <a:pt x="114" y="141"/>
                        </a:cubicBezTo>
                        <a:cubicBezTo>
                          <a:pt x="115" y="139"/>
                          <a:pt x="116" y="136"/>
                          <a:pt x="117" y="133"/>
                        </a:cubicBezTo>
                        <a:cubicBezTo>
                          <a:pt x="118" y="131"/>
                          <a:pt x="119" y="129"/>
                          <a:pt x="120" y="127"/>
                        </a:cubicBezTo>
                        <a:cubicBezTo>
                          <a:pt x="172" y="0"/>
                          <a:pt x="172" y="0"/>
                          <a:pt x="172" y="0"/>
                        </a:cubicBezTo>
                        <a:cubicBezTo>
                          <a:pt x="218" y="0"/>
                          <a:pt x="218" y="0"/>
                          <a:pt x="218" y="0"/>
                        </a:cubicBezTo>
                        <a:cubicBezTo>
                          <a:pt x="218" y="201"/>
                          <a:pt x="218" y="201"/>
                          <a:pt x="218" y="201"/>
                        </a:cubicBezTo>
                        <a:lnTo>
                          <a:pt x="185" y="2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Freeform 28"/>
                  <p:cNvSpPr>
                    <a:spLocks/>
                  </p:cNvSpPr>
                  <p:nvPr/>
                </p:nvSpPr>
                <p:spPr bwMode="black">
                  <a:xfrm>
                    <a:off x="3582060" y="5018248"/>
                    <a:ext cx="93911" cy="108837"/>
                  </a:xfrm>
                  <a:custGeom>
                    <a:avLst/>
                    <a:gdLst/>
                    <a:ahLst/>
                    <a:cxnLst>
                      <a:cxn ang="0">
                        <a:pos x="95" y="144"/>
                      </a:cxn>
                      <a:cxn ang="0">
                        <a:pos x="95" y="123"/>
                      </a:cxn>
                      <a:cxn ang="0">
                        <a:pos x="95" y="123"/>
                      </a:cxn>
                      <a:cxn ang="0">
                        <a:pos x="87" y="132"/>
                      </a:cxn>
                      <a:cxn ang="0">
                        <a:pos x="78" y="140"/>
                      </a:cxn>
                      <a:cxn ang="0">
                        <a:pos x="65" y="146"/>
                      </a:cxn>
                      <a:cxn ang="0">
                        <a:pos x="51" y="148"/>
                      </a:cxn>
                      <a:cxn ang="0">
                        <a:pos x="13" y="133"/>
                      </a:cxn>
                      <a:cxn ang="0">
                        <a:pos x="0" y="88"/>
                      </a:cxn>
                      <a:cxn ang="0">
                        <a:pos x="0" y="0"/>
                      </a:cxn>
                      <a:cxn ang="0">
                        <a:pos x="33" y="0"/>
                      </a:cxn>
                      <a:cxn ang="0">
                        <a:pos x="33" y="84"/>
                      </a:cxn>
                      <a:cxn ang="0">
                        <a:pos x="35" y="101"/>
                      </a:cxn>
                      <a:cxn ang="0">
                        <a:pos x="41" y="113"/>
                      </a:cxn>
                      <a:cxn ang="0">
                        <a:pos x="50" y="119"/>
                      </a:cxn>
                      <a:cxn ang="0">
                        <a:pos x="62" y="121"/>
                      </a:cxn>
                      <a:cxn ang="0">
                        <a:pos x="75" y="119"/>
                      </a:cxn>
                      <a:cxn ang="0">
                        <a:pos x="86" y="111"/>
                      </a:cxn>
                      <a:cxn ang="0">
                        <a:pos x="93" y="100"/>
                      </a:cxn>
                      <a:cxn ang="0">
                        <a:pos x="95" y="84"/>
                      </a:cxn>
                      <a:cxn ang="0">
                        <a:pos x="95" y="0"/>
                      </a:cxn>
                      <a:cxn ang="0">
                        <a:pos x="128" y="0"/>
                      </a:cxn>
                      <a:cxn ang="0">
                        <a:pos x="128" y="144"/>
                      </a:cxn>
                      <a:cxn ang="0">
                        <a:pos x="95" y="144"/>
                      </a:cxn>
                    </a:cxnLst>
                    <a:rect l="0" t="0" r="r" b="b"/>
                    <a:pathLst>
                      <a:path w="128" h="148">
                        <a:moveTo>
                          <a:pt x="95" y="144"/>
                        </a:move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3" y="126"/>
                          <a:pt x="90" y="129"/>
                          <a:pt x="87" y="132"/>
                        </a:cubicBezTo>
                        <a:cubicBezTo>
                          <a:pt x="85" y="135"/>
                          <a:pt x="81" y="138"/>
                          <a:pt x="78" y="140"/>
                        </a:cubicBezTo>
                        <a:cubicBezTo>
                          <a:pt x="74" y="143"/>
                          <a:pt x="70" y="144"/>
                          <a:pt x="65" y="146"/>
                        </a:cubicBezTo>
                        <a:cubicBezTo>
                          <a:pt x="61" y="147"/>
                          <a:pt x="56" y="148"/>
                          <a:pt x="51" y="148"/>
                        </a:cubicBezTo>
                        <a:cubicBezTo>
                          <a:pt x="35" y="148"/>
                          <a:pt x="22" y="143"/>
                          <a:pt x="13" y="133"/>
                        </a:cubicBezTo>
                        <a:cubicBezTo>
                          <a:pt x="4" y="123"/>
                          <a:pt x="0" y="108"/>
                          <a:pt x="0" y="88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3" y="84"/>
                          <a:pt x="33" y="84"/>
                          <a:pt x="33" y="84"/>
                        </a:cubicBezTo>
                        <a:cubicBezTo>
                          <a:pt x="33" y="90"/>
                          <a:pt x="33" y="96"/>
                          <a:pt x="35" y="101"/>
                        </a:cubicBezTo>
                        <a:cubicBezTo>
                          <a:pt x="36" y="106"/>
                          <a:pt x="38" y="110"/>
                          <a:pt x="41" y="113"/>
                        </a:cubicBezTo>
                        <a:cubicBezTo>
                          <a:pt x="44" y="116"/>
                          <a:pt x="47" y="118"/>
                          <a:pt x="50" y="119"/>
                        </a:cubicBezTo>
                        <a:cubicBezTo>
                          <a:pt x="54" y="120"/>
                          <a:pt x="58" y="121"/>
                          <a:pt x="62" y="121"/>
                        </a:cubicBezTo>
                        <a:cubicBezTo>
                          <a:pt x="67" y="121"/>
                          <a:pt x="71" y="120"/>
                          <a:pt x="75" y="119"/>
                        </a:cubicBezTo>
                        <a:cubicBezTo>
                          <a:pt x="79" y="117"/>
                          <a:pt x="83" y="115"/>
                          <a:pt x="86" y="111"/>
                        </a:cubicBezTo>
                        <a:cubicBezTo>
                          <a:pt x="88" y="108"/>
                          <a:pt x="91" y="104"/>
                          <a:pt x="93" y="100"/>
                        </a:cubicBezTo>
                        <a:cubicBezTo>
                          <a:pt x="94" y="95"/>
                          <a:pt x="95" y="89"/>
                          <a:pt x="95" y="84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128" y="0"/>
                          <a:pt x="128" y="0"/>
                          <a:pt x="128" y="0"/>
                        </a:cubicBezTo>
                        <a:cubicBezTo>
                          <a:pt x="128" y="144"/>
                          <a:pt x="128" y="144"/>
                          <a:pt x="128" y="144"/>
                        </a:cubicBezTo>
                        <a:lnTo>
                          <a:pt x="95" y="1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Rectangle 29"/>
                  <p:cNvSpPr>
                    <a:spLocks noChangeArrowheads="1"/>
                  </p:cNvSpPr>
                  <p:nvPr/>
                </p:nvSpPr>
                <p:spPr bwMode="black">
                  <a:xfrm>
                    <a:off x="3703957" y="4967561"/>
                    <a:ext cx="23633" cy="156414"/>
                  </a:xfrm>
                  <a:prstGeom prst="rect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Freeform 30"/>
                  <p:cNvSpPr>
                    <a:spLocks/>
                  </p:cNvSpPr>
                  <p:nvPr/>
                </p:nvSpPr>
                <p:spPr bwMode="black">
                  <a:xfrm>
                    <a:off x="3744382" y="4986841"/>
                    <a:ext cx="67479" cy="182846"/>
                  </a:xfrm>
                  <a:custGeom>
                    <a:avLst/>
                    <a:gdLst/>
                    <a:ahLst/>
                    <a:cxnLst>
                      <a:cxn ang="0">
                        <a:pos x="92" y="222"/>
                      </a:cxn>
                      <a:cxn ang="0">
                        <a:pos x="89" y="232"/>
                      </a:cxn>
                      <a:cxn ang="0">
                        <a:pos x="82" y="241"/>
                      </a:cxn>
                      <a:cxn ang="0">
                        <a:pos x="69" y="247"/>
                      </a:cxn>
                      <a:cxn ang="0">
                        <a:pos x="50" y="249"/>
                      </a:cxn>
                      <a:cxn ang="0">
                        <a:pos x="46" y="249"/>
                      </a:cxn>
                      <a:cxn ang="0">
                        <a:pos x="41" y="248"/>
                      </a:cxn>
                      <a:cxn ang="0">
                        <a:pos x="41" y="233"/>
                      </a:cxn>
                      <a:cxn ang="0">
                        <a:pos x="46" y="234"/>
                      </a:cxn>
                      <a:cxn ang="0">
                        <a:pos x="50" y="234"/>
                      </a:cxn>
                      <a:cxn ang="0">
                        <a:pos x="58" y="233"/>
                      </a:cxn>
                      <a:cxn ang="0">
                        <a:pos x="64" y="230"/>
                      </a:cxn>
                      <a:cxn ang="0">
                        <a:pos x="67" y="226"/>
                      </a:cxn>
                      <a:cxn ang="0">
                        <a:pos x="68" y="222"/>
                      </a:cxn>
                      <a:cxn ang="0">
                        <a:pos x="67" y="219"/>
                      </a:cxn>
                      <a:cxn ang="0">
                        <a:pos x="64" y="215"/>
                      </a:cxn>
                      <a:cxn ang="0">
                        <a:pos x="59" y="213"/>
                      </a:cxn>
                      <a:cxn ang="0">
                        <a:pos x="52" y="212"/>
                      </a:cxn>
                      <a:cxn ang="0">
                        <a:pos x="49" y="212"/>
                      </a:cxn>
                      <a:cxn ang="0">
                        <a:pos x="47" y="212"/>
                      </a:cxn>
                      <a:cxn ang="0">
                        <a:pos x="47" y="187"/>
                      </a:cxn>
                      <a:cxn ang="0">
                        <a:pos x="29" y="172"/>
                      </a:cxn>
                      <a:cxn ang="0">
                        <a:pos x="24" y="145"/>
                      </a:cxn>
                      <a:cxn ang="0">
                        <a:pos x="24" y="69"/>
                      </a:cxn>
                      <a:cxn ang="0">
                        <a:pos x="0" y="69"/>
                      </a:cxn>
                      <a:cxn ang="0">
                        <a:pos x="0" y="43"/>
                      </a:cxn>
                      <a:cxn ang="0">
                        <a:pos x="24" y="43"/>
                      </a:cxn>
                      <a:cxn ang="0">
                        <a:pos x="24" y="10"/>
                      </a:cxn>
                      <a:cxn ang="0">
                        <a:pos x="56" y="0"/>
                      </a:cxn>
                      <a:cxn ang="0">
                        <a:pos x="56" y="43"/>
                      </a:cxn>
                      <a:cxn ang="0">
                        <a:pos x="91" y="43"/>
                      </a:cxn>
                      <a:cxn ang="0">
                        <a:pos x="91" y="69"/>
                      </a:cxn>
                      <a:cxn ang="0">
                        <a:pos x="56" y="69"/>
                      </a:cxn>
                      <a:cxn ang="0">
                        <a:pos x="56" y="139"/>
                      </a:cxn>
                      <a:cxn ang="0">
                        <a:pos x="61" y="158"/>
                      </a:cxn>
                      <a:cxn ang="0">
                        <a:pos x="77" y="164"/>
                      </a:cxn>
                      <a:cxn ang="0">
                        <a:pos x="84" y="163"/>
                      </a:cxn>
                      <a:cxn ang="0">
                        <a:pos x="91" y="160"/>
                      </a:cxn>
                      <a:cxn ang="0">
                        <a:pos x="91" y="186"/>
                      </a:cxn>
                      <a:cxn ang="0">
                        <a:pos x="86" y="188"/>
                      </a:cxn>
                      <a:cxn ang="0">
                        <a:pos x="80" y="189"/>
                      </a:cxn>
                      <a:cxn ang="0">
                        <a:pos x="73" y="190"/>
                      </a:cxn>
                      <a:cxn ang="0">
                        <a:pos x="66" y="191"/>
                      </a:cxn>
                      <a:cxn ang="0">
                        <a:pos x="66" y="200"/>
                      </a:cxn>
                      <a:cxn ang="0">
                        <a:pos x="78" y="202"/>
                      </a:cxn>
                      <a:cxn ang="0">
                        <a:pos x="86" y="207"/>
                      </a:cxn>
                      <a:cxn ang="0">
                        <a:pos x="90" y="214"/>
                      </a:cxn>
                      <a:cxn ang="0">
                        <a:pos x="92" y="222"/>
                      </a:cxn>
                    </a:cxnLst>
                    <a:rect l="0" t="0" r="r" b="b"/>
                    <a:pathLst>
                      <a:path w="92" h="249">
                        <a:moveTo>
                          <a:pt x="92" y="222"/>
                        </a:moveTo>
                        <a:cubicBezTo>
                          <a:pt x="92" y="226"/>
                          <a:pt x="91" y="229"/>
                          <a:pt x="89" y="232"/>
                        </a:cubicBezTo>
                        <a:cubicBezTo>
                          <a:pt x="88" y="236"/>
                          <a:pt x="85" y="239"/>
                          <a:pt x="82" y="241"/>
                        </a:cubicBezTo>
                        <a:cubicBezTo>
                          <a:pt x="79" y="243"/>
                          <a:pt x="74" y="245"/>
                          <a:pt x="69" y="247"/>
                        </a:cubicBezTo>
                        <a:cubicBezTo>
                          <a:pt x="64" y="248"/>
                          <a:pt x="58" y="249"/>
                          <a:pt x="50" y="249"/>
                        </a:cubicBezTo>
                        <a:cubicBezTo>
                          <a:pt x="49" y="249"/>
                          <a:pt x="47" y="249"/>
                          <a:pt x="46" y="249"/>
                        </a:cubicBezTo>
                        <a:cubicBezTo>
                          <a:pt x="44" y="249"/>
                          <a:pt x="42" y="249"/>
                          <a:pt x="41" y="248"/>
                        </a:cubicBezTo>
                        <a:cubicBezTo>
                          <a:pt x="41" y="233"/>
                          <a:pt x="41" y="233"/>
                          <a:pt x="41" y="233"/>
                        </a:cubicBezTo>
                        <a:cubicBezTo>
                          <a:pt x="42" y="234"/>
                          <a:pt x="44" y="234"/>
                          <a:pt x="46" y="234"/>
                        </a:cubicBezTo>
                        <a:cubicBezTo>
                          <a:pt x="47" y="234"/>
                          <a:pt x="49" y="234"/>
                          <a:pt x="50" y="234"/>
                        </a:cubicBezTo>
                        <a:cubicBezTo>
                          <a:pt x="53" y="234"/>
                          <a:pt x="56" y="233"/>
                          <a:pt x="58" y="233"/>
                        </a:cubicBezTo>
                        <a:cubicBezTo>
                          <a:pt x="61" y="232"/>
                          <a:pt x="63" y="231"/>
                          <a:pt x="64" y="230"/>
                        </a:cubicBezTo>
                        <a:cubicBezTo>
                          <a:pt x="65" y="229"/>
                          <a:pt x="66" y="228"/>
                          <a:pt x="67" y="226"/>
                        </a:cubicBezTo>
                        <a:cubicBezTo>
                          <a:pt x="68" y="225"/>
                          <a:pt x="68" y="223"/>
                          <a:pt x="68" y="222"/>
                        </a:cubicBezTo>
                        <a:cubicBezTo>
                          <a:pt x="68" y="221"/>
                          <a:pt x="68" y="220"/>
                          <a:pt x="67" y="219"/>
                        </a:cubicBezTo>
                        <a:cubicBezTo>
                          <a:pt x="67" y="217"/>
                          <a:pt x="66" y="216"/>
                          <a:pt x="64" y="215"/>
                        </a:cubicBezTo>
                        <a:cubicBezTo>
                          <a:pt x="63" y="214"/>
                          <a:pt x="61" y="214"/>
                          <a:pt x="59" y="213"/>
                        </a:cubicBezTo>
                        <a:cubicBezTo>
                          <a:pt x="57" y="212"/>
                          <a:pt x="55" y="212"/>
                          <a:pt x="52" y="212"/>
                        </a:cubicBezTo>
                        <a:cubicBezTo>
                          <a:pt x="51" y="212"/>
                          <a:pt x="50" y="212"/>
                          <a:pt x="49" y="212"/>
                        </a:cubicBezTo>
                        <a:cubicBezTo>
                          <a:pt x="48" y="212"/>
                          <a:pt x="47" y="212"/>
                          <a:pt x="47" y="212"/>
                        </a:cubicBezTo>
                        <a:cubicBezTo>
                          <a:pt x="47" y="187"/>
                          <a:pt x="47" y="187"/>
                          <a:pt x="47" y="187"/>
                        </a:cubicBezTo>
                        <a:cubicBezTo>
                          <a:pt x="39" y="184"/>
                          <a:pt x="33" y="179"/>
                          <a:pt x="29" y="172"/>
                        </a:cubicBezTo>
                        <a:cubicBezTo>
                          <a:pt x="26" y="165"/>
                          <a:pt x="24" y="156"/>
                          <a:pt x="24" y="145"/>
                        </a:cubicBezTo>
                        <a:cubicBezTo>
                          <a:pt x="24" y="69"/>
                          <a:pt x="24" y="69"/>
                          <a:pt x="24" y="69"/>
                        </a:cubicBezTo>
                        <a:cubicBezTo>
                          <a:pt x="0" y="69"/>
                          <a:pt x="0" y="69"/>
                          <a:pt x="0" y="69"/>
                        </a:cubicBezTo>
                        <a:cubicBezTo>
                          <a:pt x="0" y="43"/>
                          <a:pt x="0" y="43"/>
                          <a:pt x="0" y="43"/>
                        </a:cubicBezTo>
                        <a:cubicBezTo>
                          <a:pt x="24" y="43"/>
                          <a:pt x="24" y="43"/>
                          <a:pt x="24" y="43"/>
                        </a:cubicBezTo>
                        <a:cubicBezTo>
                          <a:pt x="24" y="10"/>
                          <a:pt x="24" y="10"/>
                          <a:pt x="24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56" y="43"/>
                          <a:pt x="56" y="43"/>
                          <a:pt x="56" y="43"/>
                        </a:cubicBezTo>
                        <a:cubicBezTo>
                          <a:pt x="91" y="43"/>
                          <a:pt x="91" y="43"/>
                          <a:pt x="91" y="43"/>
                        </a:cubicBez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56" y="69"/>
                          <a:pt x="56" y="69"/>
                          <a:pt x="56" y="69"/>
                        </a:cubicBezTo>
                        <a:cubicBezTo>
                          <a:pt x="56" y="139"/>
                          <a:pt x="56" y="139"/>
                          <a:pt x="56" y="139"/>
                        </a:cubicBezTo>
                        <a:cubicBezTo>
                          <a:pt x="56" y="148"/>
                          <a:pt x="58" y="155"/>
                          <a:pt x="61" y="158"/>
                        </a:cubicBezTo>
                        <a:cubicBezTo>
                          <a:pt x="64" y="162"/>
                          <a:pt x="70" y="164"/>
                          <a:pt x="77" y="164"/>
                        </a:cubicBezTo>
                        <a:cubicBezTo>
                          <a:pt x="79" y="164"/>
                          <a:pt x="81" y="164"/>
                          <a:pt x="84" y="163"/>
                        </a:cubicBezTo>
                        <a:cubicBezTo>
                          <a:pt x="87" y="162"/>
                          <a:pt x="89" y="161"/>
                          <a:pt x="91" y="160"/>
                        </a:cubicBezTo>
                        <a:cubicBezTo>
                          <a:pt x="91" y="186"/>
                          <a:pt x="91" y="186"/>
                          <a:pt x="91" y="186"/>
                        </a:cubicBezTo>
                        <a:cubicBezTo>
                          <a:pt x="90" y="186"/>
                          <a:pt x="88" y="187"/>
                          <a:pt x="86" y="188"/>
                        </a:cubicBezTo>
                        <a:cubicBezTo>
                          <a:pt x="85" y="188"/>
                          <a:pt x="83" y="189"/>
                          <a:pt x="80" y="189"/>
                        </a:cubicBezTo>
                        <a:cubicBezTo>
                          <a:pt x="78" y="189"/>
                          <a:pt x="76" y="190"/>
                          <a:pt x="73" y="190"/>
                        </a:cubicBezTo>
                        <a:cubicBezTo>
                          <a:pt x="71" y="191"/>
                          <a:pt x="69" y="191"/>
                          <a:pt x="66" y="191"/>
                        </a:cubicBezTo>
                        <a:cubicBezTo>
                          <a:pt x="66" y="200"/>
                          <a:pt x="66" y="200"/>
                          <a:pt x="66" y="200"/>
                        </a:cubicBezTo>
                        <a:cubicBezTo>
                          <a:pt x="71" y="200"/>
                          <a:pt x="74" y="201"/>
                          <a:pt x="78" y="202"/>
                        </a:cubicBezTo>
                        <a:cubicBezTo>
                          <a:pt x="81" y="203"/>
                          <a:pt x="83" y="205"/>
                          <a:pt x="86" y="207"/>
                        </a:cubicBezTo>
                        <a:cubicBezTo>
                          <a:pt x="88" y="209"/>
                          <a:pt x="89" y="211"/>
                          <a:pt x="90" y="214"/>
                        </a:cubicBezTo>
                        <a:cubicBezTo>
                          <a:pt x="91" y="216"/>
                          <a:pt x="92" y="219"/>
                          <a:pt x="92" y="22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4" name="Freeform 31"/>
                  <p:cNvSpPr>
                    <a:spLocks/>
                  </p:cNvSpPr>
                  <p:nvPr/>
                </p:nvSpPr>
                <p:spPr bwMode="black">
                  <a:xfrm>
                    <a:off x="3825855" y="5018248"/>
                    <a:ext cx="93911" cy="108837"/>
                  </a:xfrm>
                  <a:custGeom>
                    <a:avLst/>
                    <a:gdLst/>
                    <a:ahLst/>
                    <a:cxnLst>
                      <a:cxn ang="0">
                        <a:pos x="96" y="144"/>
                      </a:cxn>
                      <a:cxn ang="0">
                        <a:pos x="96" y="123"/>
                      </a:cxn>
                      <a:cxn ang="0">
                        <a:pos x="95" y="123"/>
                      </a:cxn>
                      <a:cxn ang="0">
                        <a:pos x="88" y="132"/>
                      </a:cxn>
                      <a:cxn ang="0">
                        <a:pos x="78" y="140"/>
                      </a:cxn>
                      <a:cxn ang="0">
                        <a:pos x="66" y="146"/>
                      </a:cxn>
                      <a:cxn ang="0">
                        <a:pos x="52" y="148"/>
                      </a:cxn>
                      <a:cxn ang="0">
                        <a:pos x="13" y="133"/>
                      </a:cxn>
                      <a:cxn ang="0">
                        <a:pos x="0" y="88"/>
                      </a:cxn>
                      <a:cxn ang="0">
                        <a:pos x="0" y="0"/>
                      </a:cxn>
                      <a:cxn ang="0">
                        <a:pos x="33" y="0"/>
                      </a:cxn>
                      <a:cxn ang="0">
                        <a:pos x="33" y="84"/>
                      </a:cxn>
                      <a:cxn ang="0">
                        <a:pos x="35" y="101"/>
                      </a:cxn>
                      <a:cxn ang="0">
                        <a:pos x="41" y="113"/>
                      </a:cxn>
                      <a:cxn ang="0">
                        <a:pos x="51" y="119"/>
                      </a:cxn>
                      <a:cxn ang="0">
                        <a:pos x="63" y="121"/>
                      </a:cxn>
                      <a:cxn ang="0">
                        <a:pos x="76" y="119"/>
                      </a:cxn>
                      <a:cxn ang="0">
                        <a:pos x="86" y="111"/>
                      </a:cxn>
                      <a:cxn ang="0">
                        <a:pos x="93" y="100"/>
                      </a:cxn>
                      <a:cxn ang="0">
                        <a:pos x="96" y="84"/>
                      </a:cxn>
                      <a:cxn ang="0">
                        <a:pos x="96" y="0"/>
                      </a:cxn>
                      <a:cxn ang="0">
                        <a:pos x="128" y="0"/>
                      </a:cxn>
                      <a:cxn ang="0">
                        <a:pos x="128" y="144"/>
                      </a:cxn>
                      <a:cxn ang="0">
                        <a:pos x="96" y="144"/>
                      </a:cxn>
                    </a:cxnLst>
                    <a:rect l="0" t="0" r="r" b="b"/>
                    <a:pathLst>
                      <a:path w="128" h="148">
                        <a:moveTo>
                          <a:pt x="96" y="144"/>
                        </a:moveTo>
                        <a:cubicBezTo>
                          <a:pt x="96" y="123"/>
                          <a:pt x="96" y="123"/>
                          <a:pt x="96" y="123"/>
                        </a:cubicBez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3" y="126"/>
                          <a:pt x="91" y="129"/>
                          <a:pt x="88" y="132"/>
                        </a:cubicBezTo>
                        <a:cubicBezTo>
                          <a:pt x="85" y="135"/>
                          <a:pt x="82" y="138"/>
                          <a:pt x="78" y="140"/>
                        </a:cubicBezTo>
                        <a:cubicBezTo>
                          <a:pt x="74" y="143"/>
                          <a:pt x="70" y="144"/>
                          <a:pt x="66" y="146"/>
                        </a:cubicBezTo>
                        <a:cubicBezTo>
                          <a:pt x="62" y="147"/>
                          <a:pt x="57" y="148"/>
                          <a:pt x="52" y="148"/>
                        </a:cubicBezTo>
                        <a:cubicBezTo>
                          <a:pt x="35" y="148"/>
                          <a:pt x="22" y="143"/>
                          <a:pt x="13" y="133"/>
                        </a:cubicBezTo>
                        <a:cubicBezTo>
                          <a:pt x="5" y="123"/>
                          <a:pt x="0" y="108"/>
                          <a:pt x="0" y="88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3" y="84"/>
                          <a:pt x="33" y="84"/>
                          <a:pt x="33" y="84"/>
                        </a:cubicBezTo>
                        <a:cubicBezTo>
                          <a:pt x="33" y="90"/>
                          <a:pt x="34" y="96"/>
                          <a:pt x="35" y="101"/>
                        </a:cubicBezTo>
                        <a:cubicBezTo>
                          <a:pt x="37" y="106"/>
                          <a:pt x="39" y="110"/>
                          <a:pt x="41" y="113"/>
                        </a:cubicBezTo>
                        <a:cubicBezTo>
                          <a:pt x="44" y="116"/>
                          <a:pt x="47" y="118"/>
                          <a:pt x="51" y="119"/>
                        </a:cubicBezTo>
                        <a:cubicBezTo>
                          <a:pt x="55" y="120"/>
                          <a:pt x="59" y="121"/>
                          <a:pt x="63" y="121"/>
                        </a:cubicBezTo>
                        <a:cubicBezTo>
                          <a:pt x="67" y="121"/>
                          <a:pt x="72" y="120"/>
                          <a:pt x="76" y="119"/>
                        </a:cubicBezTo>
                        <a:cubicBezTo>
                          <a:pt x="80" y="117"/>
                          <a:pt x="83" y="115"/>
                          <a:pt x="86" y="111"/>
                        </a:cubicBezTo>
                        <a:cubicBezTo>
                          <a:pt x="89" y="108"/>
                          <a:pt x="91" y="104"/>
                          <a:pt x="93" y="100"/>
                        </a:cubicBezTo>
                        <a:cubicBezTo>
                          <a:pt x="95" y="95"/>
                          <a:pt x="96" y="89"/>
                          <a:pt x="96" y="84"/>
                        </a:cubicBezTo>
                        <a:cubicBezTo>
                          <a:pt x="96" y="0"/>
                          <a:pt x="96" y="0"/>
                          <a:pt x="96" y="0"/>
                        </a:cubicBezTo>
                        <a:cubicBezTo>
                          <a:pt x="128" y="0"/>
                          <a:pt x="128" y="0"/>
                          <a:pt x="128" y="0"/>
                        </a:cubicBezTo>
                        <a:cubicBezTo>
                          <a:pt x="128" y="144"/>
                          <a:pt x="128" y="144"/>
                          <a:pt x="128" y="144"/>
                        </a:cubicBezTo>
                        <a:lnTo>
                          <a:pt x="96" y="1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Freeform 32"/>
                  <p:cNvSpPr>
                    <a:spLocks/>
                  </p:cNvSpPr>
                  <p:nvPr/>
                </p:nvSpPr>
                <p:spPr bwMode="black">
                  <a:xfrm>
                    <a:off x="3947752" y="5016071"/>
                    <a:ext cx="157969" cy="107904"/>
                  </a:xfrm>
                  <a:custGeom>
                    <a:avLst/>
                    <a:gdLst/>
                    <a:ahLst/>
                    <a:cxnLst>
                      <a:cxn ang="0">
                        <a:pos x="182" y="147"/>
                      </a:cxn>
                      <a:cxn ang="0">
                        <a:pos x="182" y="66"/>
                      </a:cxn>
                      <a:cxn ang="0">
                        <a:pos x="180" y="46"/>
                      </a:cxn>
                      <a:cxn ang="0">
                        <a:pos x="175" y="34"/>
                      </a:cxn>
                      <a:cxn ang="0">
                        <a:pos x="166" y="28"/>
                      </a:cxn>
                      <a:cxn ang="0">
                        <a:pos x="154" y="26"/>
                      </a:cxn>
                      <a:cxn ang="0">
                        <a:pos x="142" y="30"/>
                      </a:cxn>
                      <a:cxn ang="0">
                        <a:pos x="132" y="38"/>
                      </a:cxn>
                      <a:cxn ang="0">
                        <a:pos x="126" y="51"/>
                      </a:cxn>
                      <a:cxn ang="0">
                        <a:pos x="123" y="66"/>
                      </a:cxn>
                      <a:cxn ang="0">
                        <a:pos x="123" y="147"/>
                      </a:cxn>
                      <a:cxn ang="0">
                        <a:pos x="91" y="147"/>
                      </a:cxn>
                      <a:cxn ang="0">
                        <a:pos x="91" y="63"/>
                      </a:cxn>
                      <a:cxn ang="0">
                        <a:pos x="89" y="46"/>
                      </a:cxn>
                      <a:cxn ang="0">
                        <a:pos x="83" y="35"/>
                      </a:cxn>
                      <a:cxn ang="0">
                        <a:pos x="74" y="28"/>
                      </a:cxn>
                      <a:cxn ang="0">
                        <a:pos x="63" y="26"/>
                      </a:cxn>
                      <a:cxn ang="0">
                        <a:pos x="51" y="29"/>
                      </a:cxn>
                      <a:cxn ang="0">
                        <a:pos x="41" y="37"/>
                      </a:cxn>
                      <a:cxn ang="0">
                        <a:pos x="35" y="50"/>
                      </a:cxn>
                      <a:cxn ang="0">
                        <a:pos x="33" y="66"/>
                      </a:cxn>
                      <a:cxn ang="0">
                        <a:pos x="33" y="147"/>
                      </a:cxn>
                      <a:cxn ang="0">
                        <a:pos x="0" y="147"/>
                      </a:cxn>
                      <a:cxn ang="0">
                        <a:pos x="0" y="3"/>
                      </a:cxn>
                      <a:cxn ang="0">
                        <a:pos x="33" y="3"/>
                      </a:cxn>
                      <a:cxn ang="0">
                        <a:pos x="33" y="26"/>
                      </a:cxn>
                      <a:cxn ang="0">
                        <a:pos x="33" y="26"/>
                      </a:cxn>
                      <a:cxn ang="0">
                        <a:pos x="52" y="6"/>
                      </a:cxn>
                      <a:cxn ang="0">
                        <a:pos x="79" y="0"/>
                      </a:cxn>
                      <a:cxn ang="0">
                        <a:pos x="92" y="2"/>
                      </a:cxn>
                      <a:cxn ang="0">
                        <a:pos x="104" y="7"/>
                      </a:cxn>
                      <a:cxn ang="0">
                        <a:pos x="113" y="16"/>
                      </a:cxn>
                      <a:cxn ang="0">
                        <a:pos x="120" y="28"/>
                      </a:cxn>
                      <a:cxn ang="0">
                        <a:pos x="140" y="7"/>
                      </a:cxn>
                      <a:cxn ang="0">
                        <a:pos x="168" y="0"/>
                      </a:cxn>
                      <a:cxn ang="0">
                        <a:pos x="203" y="14"/>
                      </a:cxn>
                      <a:cxn ang="0">
                        <a:pos x="215" y="58"/>
                      </a:cxn>
                      <a:cxn ang="0">
                        <a:pos x="215" y="147"/>
                      </a:cxn>
                      <a:cxn ang="0">
                        <a:pos x="182" y="147"/>
                      </a:cxn>
                    </a:cxnLst>
                    <a:rect l="0" t="0" r="r" b="b"/>
                    <a:pathLst>
                      <a:path w="215" h="147">
                        <a:moveTo>
                          <a:pt x="182" y="147"/>
                        </a:moveTo>
                        <a:cubicBezTo>
                          <a:pt x="182" y="66"/>
                          <a:pt x="182" y="66"/>
                          <a:pt x="182" y="66"/>
                        </a:cubicBezTo>
                        <a:cubicBezTo>
                          <a:pt x="182" y="58"/>
                          <a:pt x="182" y="52"/>
                          <a:pt x="180" y="46"/>
                        </a:cubicBezTo>
                        <a:cubicBezTo>
                          <a:pt x="179" y="41"/>
                          <a:pt x="177" y="37"/>
                          <a:pt x="175" y="34"/>
                        </a:cubicBezTo>
                        <a:cubicBezTo>
                          <a:pt x="172" y="31"/>
                          <a:pt x="169" y="29"/>
                          <a:pt x="166" y="28"/>
                        </a:cubicBezTo>
                        <a:cubicBezTo>
                          <a:pt x="162" y="27"/>
                          <a:pt x="158" y="26"/>
                          <a:pt x="154" y="26"/>
                        </a:cubicBezTo>
                        <a:cubicBezTo>
                          <a:pt x="149" y="26"/>
                          <a:pt x="145" y="27"/>
                          <a:pt x="142" y="30"/>
                        </a:cubicBezTo>
                        <a:cubicBezTo>
                          <a:pt x="138" y="32"/>
                          <a:pt x="135" y="35"/>
                          <a:pt x="132" y="38"/>
                        </a:cubicBezTo>
                        <a:cubicBezTo>
                          <a:pt x="129" y="42"/>
                          <a:pt x="127" y="46"/>
                          <a:pt x="126" y="51"/>
                        </a:cubicBezTo>
                        <a:cubicBezTo>
                          <a:pt x="124" y="56"/>
                          <a:pt x="123" y="61"/>
                          <a:pt x="123" y="66"/>
                        </a:cubicBezTo>
                        <a:cubicBezTo>
                          <a:pt x="123" y="147"/>
                          <a:pt x="123" y="147"/>
                          <a:pt x="123" y="147"/>
                        </a:cubicBezTo>
                        <a:cubicBezTo>
                          <a:pt x="91" y="147"/>
                          <a:pt x="91" y="147"/>
                          <a:pt x="91" y="147"/>
                        </a:cubicBezTo>
                        <a:cubicBezTo>
                          <a:pt x="91" y="63"/>
                          <a:pt x="91" y="63"/>
                          <a:pt x="91" y="63"/>
                        </a:cubicBezTo>
                        <a:cubicBezTo>
                          <a:pt x="91" y="56"/>
                          <a:pt x="90" y="51"/>
                          <a:pt x="89" y="46"/>
                        </a:cubicBezTo>
                        <a:cubicBezTo>
                          <a:pt x="88" y="41"/>
                          <a:pt x="86" y="38"/>
                          <a:pt x="83" y="35"/>
                        </a:cubicBezTo>
                        <a:cubicBezTo>
                          <a:pt x="81" y="32"/>
                          <a:pt x="78" y="30"/>
                          <a:pt x="74" y="28"/>
                        </a:cubicBezTo>
                        <a:cubicBezTo>
                          <a:pt x="71" y="27"/>
                          <a:pt x="67" y="26"/>
                          <a:pt x="63" y="26"/>
                        </a:cubicBezTo>
                        <a:cubicBezTo>
                          <a:pt x="59" y="26"/>
                          <a:pt x="55" y="27"/>
                          <a:pt x="51" y="29"/>
                        </a:cubicBezTo>
                        <a:cubicBezTo>
                          <a:pt x="47" y="31"/>
                          <a:pt x="44" y="34"/>
                          <a:pt x="41" y="37"/>
                        </a:cubicBezTo>
                        <a:cubicBezTo>
                          <a:pt x="39" y="41"/>
                          <a:pt x="36" y="45"/>
                          <a:pt x="35" y="50"/>
                        </a:cubicBezTo>
                        <a:cubicBezTo>
                          <a:pt x="33" y="55"/>
                          <a:pt x="33" y="60"/>
                          <a:pt x="33" y="66"/>
                        </a:cubicBezTo>
                        <a:cubicBezTo>
                          <a:pt x="33" y="147"/>
                          <a:pt x="33" y="147"/>
                          <a:pt x="33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33" y="3"/>
                          <a:pt x="33" y="3"/>
                          <a:pt x="33" y="3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8" y="17"/>
                          <a:pt x="45" y="11"/>
                          <a:pt x="52" y="6"/>
                        </a:cubicBezTo>
                        <a:cubicBezTo>
                          <a:pt x="60" y="2"/>
                          <a:pt x="69" y="0"/>
                          <a:pt x="79" y="0"/>
                        </a:cubicBezTo>
                        <a:cubicBezTo>
                          <a:pt x="84" y="0"/>
                          <a:pt x="88" y="1"/>
                          <a:pt x="92" y="2"/>
                        </a:cubicBezTo>
                        <a:cubicBezTo>
                          <a:pt x="97" y="3"/>
                          <a:pt x="101" y="5"/>
                          <a:pt x="104" y="7"/>
                        </a:cubicBezTo>
                        <a:cubicBezTo>
                          <a:pt x="108" y="10"/>
                          <a:pt x="111" y="13"/>
                          <a:pt x="113" y="16"/>
                        </a:cubicBezTo>
                        <a:cubicBezTo>
                          <a:pt x="116" y="20"/>
                          <a:pt x="118" y="24"/>
                          <a:pt x="120" y="28"/>
                        </a:cubicBezTo>
                        <a:cubicBezTo>
                          <a:pt x="125" y="18"/>
                          <a:pt x="132" y="11"/>
                          <a:pt x="140" y="7"/>
                        </a:cubicBezTo>
                        <a:cubicBezTo>
                          <a:pt x="148" y="2"/>
                          <a:pt x="157" y="0"/>
                          <a:pt x="168" y="0"/>
                        </a:cubicBezTo>
                        <a:cubicBezTo>
                          <a:pt x="183" y="0"/>
                          <a:pt x="195" y="4"/>
                          <a:pt x="203" y="14"/>
                        </a:cubicBezTo>
                        <a:cubicBezTo>
                          <a:pt x="211" y="23"/>
                          <a:pt x="215" y="38"/>
                          <a:pt x="215" y="58"/>
                        </a:cubicBezTo>
                        <a:cubicBezTo>
                          <a:pt x="215" y="147"/>
                          <a:pt x="215" y="147"/>
                          <a:pt x="215" y="147"/>
                        </a:cubicBezTo>
                        <a:lnTo>
                          <a:pt x="182" y="1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Freeform 33"/>
                  <p:cNvSpPr>
                    <a:spLocks noEditPoints="1"/>
                  </p:cNvSpPr>
                  <p:nvPr/>
                </p:nvSpPr>
                <p:spPr bwMode="black">
                  <a:xfrm>
                    <a:off x="4123446" y="5016071"/>
                    <a:ext cx="96087" cy="111014"/>
                  </a:xfrm>
                  <a:custGeom>
                    <a:avLst/>
                    <a:gdLst/>
                    <a:ahLst/>
                    <a:cxnLst>
                      <a:cxn ang="0">
                        <a:pos x="33" y="85"/>
                      </a:cxn>
                      <a:cxn ang="0">
                        <a:pos x="45" y="115"/>
                      </a:cxn>
                      <a:cxn ang="0">
                        <a:pos x="76" y="125"/>
                      </a:cxn>
                      <a:cxn ang="0">
                        <a:pos x="100" y="121"/>
                      </a:cxn>
                      <a:cxn ang="0">
                        <a:pos x="120" y="111"/>
                      </a:cxn>
                      <a:cxn ang="0">
                        <a:pos x="120" y="139"/>
                      </a:cxn>
                      <a:cxn ang="0">
                        <a:pos x="112" y="143"/>
                      </a:cxn>
                      <a:cxn ang="0">
                        <a:pos x="101" y="146"/>
                      </a:cxn>
                      <a:cxn ang="0">
                        <a:pos x="86" y="149"/>
                      </a:cxn>
                      <a:cxn ang="0">
                        <a:pos x="69" y="151"/>
                      </a:cxn>
                      <a:cxn ang="0">
                        <a:pos x="40" y="146"/>
                      </a:cxn>
                      <a:cxn ang="0">
                        <a:pos x="18" y="132"/>
                      </a:cxn>
                      <a:cxn ang="0">
                        <a:pos x="5" y="108"/>
                      </a:cxn>
                      <a:cxn ang="0">
                        <a:pos x="0" y="77"/>
                      </a:cxn>
                      <a:cxn ang="0">
                        <a:pos x="6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8" y="0"/>
                      </a:cxn>
                      <a:cxn ang="0">
                        <a:pos x="96" y="5"/>
                      </a:cxn>
                      <a:cxn ang="0">
                        <a:pos x="115" y="19"/>
                      </a:cxn>
                      <a:cxn ang="0">
                        <a:pos x="127" y="41"/>
                      </a:cxn>
                      <a:cxn ang="0">
                        <a:pos x="131" y="69"/>
                      </a:cxn>
                      <a:cxn ang="0">
                        <a:pos x="131" y="85"/>
                      </a:cxn>
                      <a:cxn ang="0">
                        <a:pos x="33" y="85"/>
                      </a:cxn>
                      <a:cxn ang="0">
                        <a:pos x="97" y="46"/>
                      </a:cxn>
                      <a:cxn ang="0">
                        <a:pos x="92" y="35"/>
                      </a:cxn>
                      <a:cxn ang="0">
                        <a:pos x="82" y="28"/>
                      </a:cxn>
                      <a:cxn ang="0">
                        <a:pos x="68" y="25"/>
                      </a:cxn>
                      <a:cxn ang="0">
                        <a:pos x="56" y="28"/>
                      </a:cxn>
                      <a:cxn ang="0">
                        <a:pos x="45" y="35"/>
                      </a:cxn>
                      <a:cxn ang="0">
                        <a:pos x="38" y="46"/>
                      </a:cxn>
                      <a:cxn ang="0">
                        <a:pos x="33" y="60"/>
                      </a:cxn>
                      <a:cxn ang="0">
                        <a:pos x="99" y="60"/>
                      </a:cxn>
                      <a:cxn ang="0">
                        <a:pos x="97" y="46"/>
                      </a:cxn>
                    </a:cxnLst>
                    <a:rect l="0" t="0" r="r" b="b"/>
                    <a:pathLst>
                      <a:path w="131" h="151">
                        <a:moveTo>
                          <a:pt x="33" y="85"/>
                        </a:moveTo>
                        <a:cubicBezTo>
                          <a:pt x="34" y="98"/>
                          <a:pt x="38" y="108"/>
                          <a:pt x="45" y="115"/>
                        </a:cubicBezTo>
                        <a:cubicBezTo>
                          <a:pt x="53" y="122"/>
                          <a:pt x="63" y="125"/>
                          <a:pt x="76" y="125"/>
                        </a:cubicBezTo>
                        <a:cubicBezTo>
                          <a:pt x="84" y="125"/>
                          <a:pt x="92" y="124"/>
                          <a:pt x="100" y="121"/>
                        </a:cubicBezTo>
                        <a:cubicBezTo>
                          <a:pt x="107" y="119"/>
                          <a:pt x="114" y="115"/>
                          <a:pt x="120" y="111"/>
                        </a:cubicBezTo>
                        <a:cubicBezTo>
                          <a:pt x="120" y="139"/>
                          <a:pt x="120" y="139"/>
                          <a:pt x="120" y="139"/>
                        </a:cubicBezTo>
                        <a:cubicBezTo>
                          <a:pt x="118" y="140"/>
                          <a:pt x="115" y="141"/>
                          <a:pt x="112" y="143"/>
                        </a:cubicBezTo>
                        <a:cubicBezTo>
                          <a:pt x="109" y="144"/>
                          <a:pt x="105" y="145"/>
                          <a:pt x="101" y="146"/>
                        </a:cubicBezTo>
                        <a:cubicBezTo>
                          <a:pt x="96" y="148"/>
                          <a:pt x="91" y="149"/>
                          <a:pt x="86" y="149"/>
                        </a:cubicBezTo>
                        <a:cubicBezTo>
                          <a:pt x="81" y="150"/>
                          <a:pt x="75" y="151"/>
                          <a:pt x="69" y="151"/>
                        </a:cubicBezTo>
                        <a:cubicBezTo>
                          <a:pt x="58" y="151"/>
                          <a:pt x="48" y="149"/>
                          <a:pt x="40" y="146"/>
                        </a:cubicBezTo>
                        <a:cubicBezTo>
                          <a:pt x="31" y="143"/>
                          <a:pt x="24" y="138"/>
                          <a:pt x="18" y="132"/>
                        </a:cubicBezTo>
                        <a:cubicBezTo>
                          <a:pt x="12" y="125"/>
                          <a:pt x="8" y="118"/>
                          <a:pt x="5" y="108"/>
                        </a:cubicBezTo>
                        <a:cubicBezTo>
                          <a:pt x="1" y="99"/>
                          <a:pt x="0" y="89"/>
                          <a:pt x="0" y="77"/>
                        </a:cubicBezTo>
                        <a:cubicBezTo>
                          <a:pt x="0" y="63"/>
                          <a:pt x="2" y="52"/>
                          <a:pt x="6" y="42"/>
                        </a:cubicBezTo>
                        <a:cubicBezTo>
                          <a:pt x="10" y="33"/>
                          <a:pt x="15" y="25"/>
                          <a:pt x="22" y="18"/>
                        </a:cubicBezTo>
                        <a:cubicBezTo>
                          <a:pt x="29" y="12"/>
                          <a:pt x="36" y="7"/>
                          <a:pt x="44" y="4"/>
                        </a:cubicBezTo>
                        <a:cubicBezTo>
                          <a:pt x="52" y="1"/>
                          <a:pt x="60" y="0"/>
                          <a:pt x="68" y="0"/>
                        </a:cubicBezTo>
                        <a:cubicBezTo>
                          <a:pt x="79" y="0"/>
                          <a:pt x="88" y="2"/>
                          <a:pt x="96" y="5"/>
                        </a:cubicBezTo>
                        <a:cubicBezTo>
                          <a:pt x="104" y="8"/>
                          <a:pt x="110" y="13"/>
                          <a:pt x="115" y="19"/>
                        </a:cubicBezTo>
                        <a:cubicBezTo>
                          <a:pt x="121" y="25"/>
                          <a:pt x="125" y="32"/>
                          <a:pt x="127" y="41"/>
                        </a:cubicBezTo>
                        <a:cubicBezTo>
                          <a:pt x="130" y="49"/>
                          <a:pt x="131" y="59"/>
                          <a:pt x="131" y="69"/>
                        </a:cubicBezTo>
                        <a:cubicBezTo>
                          <a:pt x="131" y="85"/>
                          <a:pt x="131" y="85"/>
                          <a:pt x="131" y="85"/>
                        </a:cubicBezTo>
                        <a:lnTo>
                          <a:pt x="33" y="85"/>
                        </a:lnTo>
                        <a:close/>
                        <a:moveTo>
                          <a:pt x="97" y="46"/>
                        </a:moveTo>
                        <a:cubicBezTo>
                          <a:pt x="96" y="42"/>
                          <a:pt x="94" y="38"/>
                          <a:pt x="92" y="35"/>
                        </a:cubicBezTo>
                        <a:cubicBezTo>
                          <a:pt x="89" y="32"/>
                          <a:pt x="86" y="30"/>
                          <a:pt x="82" y="28"/>
                        </a:cubicBezTo>
                        <a:cubicBezTo>
                          <a:pt x="78" y="26"/>
                          <a:pt x="74" y="25"/>
                          <a:pt x="68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8" y="32"/>
                          <a:pt x="45" y="35"/>
                        </a:cubicBezTo>
                        <a:cubicBezTo>
                          <a:pt x="42" y="38"/>
                          <a:pt x="40" y="42"/>
                          <a:pt x="38" y="46"/>
                        </a:cubicBezTo>
                        <a:cubicBezTo>
                          <a:pt x="36" y="50"/>
                          <a:pt x="34" y="55"/>
                          <a:pt x="33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8" y="51"/>
                          <a:pt x="97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" name="Freeform 34"/>
                  <p:cNvSpPr>
                    <a:spLocks/>
                  </p:cNvSpPr>
                  <p:nvPr/>
                </p:nvSpPr>
                <p:spPr bwMode="black">
                  <a:xfrm>
                    <a:off x="4231349" y="5016071"/>
                    <a:ext cx="69656" cy="111014"/>
                  </a:xfrm>
                  <a:custGeom>
                    <a:avLst/>
                    <a:gdLst/>
                    <a:ahLst/>
                    <a:cxnLst>
                      <a:cxn ang="0">
                        <a:pos x="95" y="106"/>
                      </a:cxn>
                      <a:cxn ang="0">
                        <a:pos x="91" y="123"/>
                      </a:cxn>
                      <a:cxn ang="0">
                        <a:pos x="80" y="138"/>
                      </a:cxn>
                      <a:cxn ang="0">
                        <a:pos x="62" y="147"/>
                      </a:cxn>
                      <a:cxn ang="0">
                        <a:pos x="37" y="151"/>
                      </a:cxn>
                      <a:cxn ang="0">
                        <a:pos x="28" y="150"/>
                      </a:cxn>
                      <a:cxn ang="0">
                        <a:pos x="18" y="148"/>
                      </a:cxn>
                      <a:cxn ang="0">
                        <a:pos x="8" y="146"/>
                      </a:cxn>
                      <a:cxn ang="0">
                        <a:pos x="0" y="143"/>
                      </a:cxn>
                      <a:cxn ang="0">
                        <a:pos x="0" y="112"/>
                      </a:cxn>
                      <a:cxn ang="0">
                        <a:pos x="9" y="118"/>
                      </a:cxn>
                      <a:cxn ang="0">
                        <a:pos x="20" y="122"/>
                      </a:cxn>
                      <a:cxn ang="0">
                        <a:pos x="30" y="124"/>
                      </a:cxn>
                      <a:cxn ang="0">
                        <a:pos x="39" y="125"/>
                      </a:cxn>
                      <a:cxn ang="0">
                        <a:pos x="56" y="121"/>
                      </a:cxn>
                      <a:cxn ang="0">
                        <a:pos x="62" y="110"/>
                      </a:cxn>
                      <a:cxn ang="0">
                        <a:pos x="61" y="103"/>
                      </a:cxn>
                      <a:cxn ang="0">
                        <a:pos x="57" y="98"/>
                      </a:cxn>
                      <a:cxn ang="0">
                        <a:pos x="48" y="93"/>
                      </a:cxn>
                      <a:cxn ang="0">
                        <a:pos x="34" y="86"/>
                      </a:cxn>
                      <a:cxn ang="0">
                        <a:pos x="20" y="79"/>
                      </a:cxn>
                      <a:cxn ang="0">
                        <a:pos x="9" y="70"/>
                      </a:cxn>
                      <a:cxn ang="0">
                        <a:pos x="2" y="59"/>
                      </a:cxn>
                      <a:cxn ang="0">
                        <a:pos x="0" y="44"/>
                      </a:cxn>
                      <a:cxn ang="0">
                        <a:pos x="4" y="26"/>
                      </a:cxn>
                      <a:cxn ang="0">
                        <a:pos x="15" y="12"/>
                      </a:cxn>
                      <a:cxn ang="0">
                        <a:pos x="32" y="3"/>
                      </a:cxn>
                      <a:cxn ang="0">
                        <a:pos x="55" y="0"/>
                      </a:cxn>
                      <a:cxn ang="0">
                        <a:pos x="64" y="0"/>
                      </a:cxn>
                      <a:cxn ang="0">
                        <a:pos x="73" y="2"/>
                      </a:cxn>
                      <a:cxn ang="0">
                        <a:pos x="81" y="4"/>
                      </a:cxn>
                      <a:cxn ang="0">
                        <a:pos x="87" y="6"/>
                      </a:cxn>
                      <a:cxn ang="0">
                        <a:pos x="87" y="35"/>
                      </a:cxn>
                      <a:cxn ang="0">
                        <a:pos x="80" y="31"/>
                      </a:cxn>
                      <a:cxn ang="0">
                        <a:pos x="71" y="28"/>
                      </a:cxn>
                      <a:cxn ang="0">
                        <a:pos x="62" y="26"/>
                      </a:cxn>
                      <a:cxn ang="0">
                        <a:pos x="54" y="25"/>
                      </a:cxn>
                      <a:cxn ang="0">
                        <a:pos x="38" y="30"/>
                      </a:cxn>
                      <a:cxn ang="0">
                        <a:pos x="33" y="41"/>
                      </a:cxn>
                      <a:cxn ang="0">
                        <a:pos x="34" y="48"/>
                      </a:cxn>
                      <a:cxn ang="0">
                        <a:pos x="38" y="53"/>
                      </a:cxn>
                      <a:cxn ang="0">
                        <a:pos x="46" y="58"/>
                      </a:cxn>
                      <a:cxn ang="0">
                        <a:pos x="58" y="63"/>
                      </a:cxn>
                      <a:cxn ang="0">
                        <a:pos x="73" y="70"/>
                      </a:cxn>
                      <a:cxn ang="0">
                        <a:pos x="84" y="79"/>
                      </a:cxn>
                      <a:cxn ang="0">
                        <a:pos x="92" y="91"/>
                      </a:cxn>
                      <a:cxn ang="0">
                        <a:pos x="95" y="106"/>
                      </a:cxn>
                    </a:cxnLst>
                    <a:rect l="0" t="0" r="r" b="b"/>
                    <a:pathLst>
                      <a:path w="95" h="151">
                        <a:moveTo>
                          <a:pt x="95" y="106"/>
                        </a:moveTo>
                        <a:cubicBezTo>
                          <a:pt x="95" y="112"/>
                          <a:pt x="93" y="118"/>
                          <a:pt x="91" y="123"/>
                        </a:cubicBezTo>
                        <a:cubicBezTo>
                          <a:pt x="89" y="129"/>
                          <a:pt x="85" y="134"/>
                          <a:pt x="80" y="138"/>
                        </a:cubicBezTo>
                        <a:cubicBezTo>
                          <a:pt x="75" y="142"/>
                          <a:pt x="70" y="145"/>
                          <a:pt x="62" y="147"/>
                        </a:cubicBezTo>
                        <a:cubicBezTo>
                          <a:pt x="55" y="150"/>
                          <a:pt x="47" y="151"/>
                          <a:pt x="37" y="151"/>
                        </a:cubicBezTo>
                        <a:cubicBezTo>
                          <a:pt x="35" y="151"/>
                          <a:pt x="32" y="150"/>
                          <a:pt x="28" y="150"/>
                        </a:cubicBezTo>
                        <a:cubicBezTo>
                          <a:pt x="25" y="150"/>
                          <a:pt x="22" y="149"/>
                          <a:pt x="18" y="148"/>
                        </a:cubicBezTo>
                        <a:cubicBezTo>
                          <a:pt x="15" y="148"/>
                          <a:pt x="11" y="147"/>
                          <a:pt x="8" y="146"/>
                        </a:cubicBezTo>
                        <a:cubicBezTo>
                          <a:pt x="5" y="145"/>
                          <a:pt x="2" y="144"/>
                          <a:pt x="0" y="143"/>
                        </a:cubicBezTo>
                        <a:cubicBezTo>
                          <a:pt x="0" y="112"/>
                          <a:pt x="0" y="112"/>
                          <a:pt x="0" y="112"/>
                        </a:cubicBezTo>
                        <a:cubicBezTo>
                          <a:pt x="3" y="114"/>
                          <a:pt x="6" y="116"/>
                          <a:pt x="9" y="118"/>
                        </a:cubicBezTo>
                        <a:cubicBezTo>
                          <a:pt x="13" y="119"/>
                          <a:pt x="16" y="121"/>
                          <a:pt x="20" y="122"/>
                        </a:cubicBezTo>
                        <a:cubicBezTo>
                          <a:pt x="23" y="123"/>
                          <a:pt x="26" y="124"/>
                          <a:pt x="30" y="124"/>
                        </a:cubicBezTo>
                        <a:cubicBezTo>
                          <a:pt x="33" y="125"/>
                          <a:pt x="36" y="125"/>
                          <a:pt x="39" y="125"/>
                        </a:cubicBezTo>
                        <a:cubicBezTo>
                          <a:pt x="47" y="125"/>
                          <a:pt x="53" y="124"/>
                          <a:pt x="56" y="121"/>
                        </a:cubicBezTo>
                        <a:cubicBezTo>
                          <a:pt x="60" y="118"/>
                          <a:pt x="62" y="115"/>
                          <a:pt x="62" y="110"/>
                        </a:cubicBezTo>
                        <a:cubicBezTo>
                          <a:pt x="62" y="107"/>
                          <a:pt x="62" y="105"/>
                          <a:pt x="61" y="103"/>
                        </a:cubicBezTo>
                        <a:cubicBezTo>
                          <a:pt x="60" y="102"/>
                          <a:pt x="59" y="100"/>
                          <a:pt x="57" y="98"/>
                        </a:cubicBezTo>
                        <a:cubicBezTo>
                          <a:pt x="55" y="96"/>
                          <a:pt x="52" y="95"/>
                          <a:pt x="48" y="93"/>
                        </a:cubicBezTo>
                        <a:cubicBezTo>
                          <a:pt x="45" y="91"/>
                          <a:pt x="40" y="89"/>
                          <a:pt x="34" y="86"/>
                        </a:cubicBezTo>
                        <a:cubicBezTo>
                          <a:pt x="29" y="84"/>
                          <a:pt x="24" y="82"/>
                          <a:pt x="20" y="79"/>
                        </a:cubicBezTo>
                        <a:cubicBezTo>
                          <a:pt x="16" y="77"/>
                          <a:pt x="12" y="74"/>
                          <a:pt x="9" y="70"/>
                        </a:cubicBezTo>
                        <a:cubicBezTo>
                          <a:pt x="6" y="67"/>
                          <a:pt x="4" y="63"/>
                          <a:pt x="2" y="59"/>
                        </a:cubicBezTo>
                        <a:cubicBezTo>
                          <a:pt x="1" y="55"/>
                          <a:pt x="0" y="50"/>
                          <a:pt x="0" y="44"/>
                        </a:cubicBezTo>
                        <a:cubicBezTo>
                          <a:pt x="0" y="37"/>
                          <a:pt x="1" y="32"/>
                          <a:pt x="4" y="26"/>
                        </a:cubicBezTo>
                        <a:cubicBezTo>
                          <a:pt x="6" y="21"/>
                          <a:pt x="10" y="16"/>
                          <a:pt x="15" y="12"/>
                        </a:cubicBezTo>
                        <a:cubicBezTo>
                          <a:pt x="19" y="9"/>
                          <a:pt x="25" y="5"/>
                          <a:pt x="32" y="3"/>
                        </a:cubicBezTo>
                        <a:cubicBezTo>
                          <a:pt x="39" y="1"/>
                          <a:pt x="46" y="0"/>
                          <a:pt x="55" y="0"/>
                        </a:cubicBezTo>
                        <a:cubicBezTo>
                          <a:pt x="58" y="0"/>
                          <a:pt x="61" y="0"/>
                          <a:pt x="64" y="0"/>
                        </a:cubicBezTo>
                        <a:cubicBezTo>
                          <a:pt x="67" y="1"/>
                          <a:pt x="70" y="1"/>
                          <a:pt x="73" y="2"/>
                        </a:cubicBezTo>
                        <a:cubicBezTo>
                          <a:pt x="75" y="2"/>
                          <a:pt x="78" y="3"/>
                          <a:pt x="81" y="4"/>
                        </a:cubicBezTo>
                        <a:cubicBezTo>
                          <a:pt x="83" y="4"/>
                          <a:pt x="85" y="5"/>
                          <a:pt x="87" y="6"/>
                        </a:cubicBezTo>
                        <a:cubicBezTo>
                          <a:pt x="87" y="35"/>
                          <a:pt x="87" y="35"/>
                          <a:pt x="87" y="35"/>
                        </a:cubicBezTo>
                        <a:cubicBezTo>
                          <a:pt x="85" y="34"/>
                          <a:pt x="82" y="32"/>
                          <a:pt x="80" y="31"/>
                        </a:cubicBezTo>
                        <a:cubicBezTo>
                          <a:pt x="77" y="30"/>
                          <a:pt x="74" y="29"/>
                          <a:pt x="71" y="28"/>
                        </a:cubicBezTo>
                        <a:cubicBezTo>
                          <a:pt x="68" y="27"/>
                          <a:pt x="65" y="26"/>
                          <a:pt x="62" y="26"/>
                        </a:cubicBezTo>
                        <a:cubicBezTo>
                          <a:pt x="59" y="26"/>
                          <a:pt x="56" y="25"/>
                          <a:pt x="54" y="25"/>
                        </a:cubicBezTo>
                        <a:cubicBezTo>
                          <a:pt x="47" y="25"/>
                          <a:pt x="42" y="27"/>
                          <a:pt x="38" y="30"/>
                        </a:cubicBezTo>
                        <a:cubicBezTo>
                          <a:pt x="35" y="33"/>
                          <a:pt x="33" y="36"/>
                          <a:pt x="33" y="41"/>
                        </a:cubicBezTo>
                        <a:cubicBezTo>
                          <a:pt x="33" y="44"/>
                          <a:pt x="33" y="46"/>
                          <a:pt x="34" y="48"/>
                        </a:cubicBezTo>
                        <a:cubicBezTo>
                          <a:pt x="35" y="50"/>
                          <a:pt x="36" y="52"/>
                          <a:pt x="38" y="53"/>
                        </a:cubicBezTo>
                        <a:cubicBezTo>
                          <a:pt x="40" y="55"/>
                          <a:pt x="43" y="57"/>
                          <a:pt x="46" y="58"/>
                        </a:cubicBezTo>
                        <a:cubicBezTo>
                          <a:pt x="49" y="60"/>
                          <a:pt x="53" y="62"/>
                          <a:pt x="58" y="63"/>
                        </a:cubicBezTo>
                        <a:cubicBezTo>
                          <a:pt x="63" y="66"/>
                          <a:pt x="68" y="68"/>
                          <a:pt x="73" y="70"/>
                        </a:cubicBezTo>
                        <a:cubicBezTo>
                          <a:pt x="77" y="73"/>
                          <a:pt x="81" y="76"/>
                          <a:pt x="84" y="79"/>
                        </a:cubicBezTo>
                        <a:cubicBezTo>
                          <a:pt x="88" y="83"/>
                          <a:pt x="90" y="86"/>
                          <a:pt x="92" y="91"/>
                        </a:cubicBezTo>
                        <a:cubicBezTo>
                          <a:pt x="94" y="95"/>
                          <a:pt x="95" y="100"/>
                          <a:pt x="95" y="10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8" name="Freeform 35"/>
                  <p:cNvSpPr>
                    <a:spLocks/>
                  </p:cNvSpPr>
                  <p:nvPr/>
                </p:nvSpPr>
                <p:spPr bwMode="black">
                  <a:xfrm>
                    <a:off x="4311267" y="5016071"/>
                    <a:ext cx="82405" cy="111014"/>
                  </a:xfrm>
                  <a:custGeom>
                    <a:avLst/>
                    <a:gdLst/>
                    <a:ahLst/>
                    <a:cxnLst>
                      <a:cxn ang="0">
                        <a:pos x="95" y="148"/>
                      </a:cxn>
                      <a:cxn ang="0">
                        <a:pos x="72" y="151"/>
                      </a:cxn>
                      <a:cxn ang="0">
                        <a:pos x="42" y="145"/>
                      </a:cxn>
                      <a:cxn ang="0">
                        <a:pos x="20" y="130"/>
                      </a:cxn>
                      <a:cxn ang="0">
                        <a:pos x="5" y="108"/>
                      </a:cxn>
                      <a:cxn ang="0">
                        <a:pos x="0" y="79"/>
                      </a:cxn>
                      <a:cxn ang="0">
                        <a:pos x="6" y="46"/>
                      </a:cxn>
                      <a:cxn ang="0">
                        <a:pos x="21" y="22"/>
                      </a:cxn>
                      <a:cxn ang="0">
                        <a:pos x="46" y="6"/>
                      </a:cxn>
                      <a:cxn ang="0">
                        <a:pos x="78" y="0"/>
                      </a:cxn>
                      <a:cxn ang="0">
                        <a:pos x="89" y="1"/>
                      </a:cxn>
                      <a:cxn ang="0">
                        <a:pos x="98" y="2"/>
                      </a:cxn>
                      <a:cxn ang="0">
                        <a:pos x="107" y="5"/>
                      </a:cxn>
                      <a:cxn ang="0">
                        <a:pos x="112" y="7"/>
                      </a:cxn>
                      <a:cxn ang="0">
                        <a:pos x="112" y="38"/>
                      </a:cxn>
                      <a:cxn ang="0">
                        <a:pos x="97" y="30"/>
                      </a:cxn>
                      <a:cxn ang="0">
                        <a:pos x="79" y="26"/>
                      </a:cxn>
                      <a:cxn ang="0">
                        <a:pos x="61" y="30"/>
                      </a:cxn>
                      <a:cxn ang="0">
                        <a:pos x="47" y="39"/>
                      </a:cxn>
                      <a:cxn ang="0">
                        <a:pos x="37" y="55"/>
                      </a:cxn>
                      <a:cxn ang="0">
                        <a:pos x="34" y="76"/>
                      </a:cxn>
                      <a:cxn ang="0">
                        <a:pos x="37" y="96"/>
                      </a:cxn>
                      <a:cxn ang="0">
                        <a:pos x="46" y="111"/>
                      </a:cxn>
                      <a:cxn ang="0">
                        <a:pos x="60" y="121"/>
                      </a:cxn>
                      <a:cxn ang="0">
                        <a:pos x="79" y="124"/>
                      </a:cxn>
                      <a:cxn ang="0">
                        <a:pos x="87" y="123"/>
                      </a:cxn>
                      <a:cxn ang="0">
                        <a:pos x="96" y="121"/>
                      </a:cxn>
                      <a:cxn ang="0">
                        <a:pos x="105" y="117"/>
                      </a:cxn>
                      <a:cxn ang="0">
                        <a:pos x="112" y="112"/>
                      </a:cxn>
                      <a:cxn ang="0">
                        <a:pos x="112" y="141"/>
                      </a:cxn>
                      <a:cxn ang="0">
                        <a:pos x="95" y="148"/>
                      </a:cxn>
                    </a:cxnLst>
                    <a:rect l="0" t="0" r="r" b="b"/>
                    <a:pathLst>
                      <a:path w="112" h="151">
                        <a:moveTo>
                          <a:pt x="95" y="148"/>
                        </a:moveTo>
                        <a:cubicBezTo>
                          <a:pt x="88" y="150"/>
                          <a:pt x="80" y="151"/>
                          <a:pt x="72" y="151"/>
                        </a:cubicBezTo>
                        <a:cubicBezTo>
                          <a:pt x="61" y="151"/>
                          <a:pt x="51" y="149"/>
                          <a:pt x="42" y="145"/>
                        </a:cubicBezTo>
                        <a:cubicBezTo>
                          <a:pt x="33" y="142"/>
                          <a:pt x="26" y="137"/>
                          <a:pt x="20" y="130"/>
                        </a:cubicBezTo>
                        <a:cubicBezTo>
                          <a:pt x="13" y="124"/>
                          <a:pt x="9" y="116"/>
                          <a:pt x="5" y="108"/>
                        </a:cubicBezTo>
                        <a:cubicBezTo>
                          <a:pt x="2" y="99"/>
                          <a:pt x="0" y="89"/>
                          <a:pt x="0" y="79"/>
                        </a:cubicBezTo>
                        <a:cubicBezTo>
                          <a:pt x="0" y="67"/>
                          <a:pt x="2" y="56"/>
                          <a:pt x="6" y="46"/>
                        </a:cubicBezTo>
                        <a:cubicBezTo>
                          <a:pt x="9" y="37"/>
                          <a:pt x="14" y="28"/>
                          <a:pt x="21" y="22"/>
                        </a:cubicBezTo>
                        <a:cubicBezTo>
                          <a:pt x="28" y="15"/>
                          <a:pt x="36" y="9"/>
                          <a:pt x="46" y="6"/>
                        </a:cubicBezTo>
                        <a:cubicBezTo>
                          <a:pt x="55" y="2"/>
                          <a:pt x="66" y="0"/>
                          <a:pt x="78" y="0"/>
                        </a:cubicBezTo>
                        <a:cubicBezTo>
                          <a:pt x="82" y="0"/>
                          <a:pt x="85" y="0"/>
                          <a:pt x="89" y="1"/>
                        </a:cubicBezTo>
                        <a:cubicBezTo>
                          <a:pt x="92" y="1"/>
                          <a:pt x="95" y="2"/>
                          <a:pt x="98" y="2"/>
                        </a:cubicBezTo>
                        <a:cubicBezTo>
                          <a:pt x="101" y="3"/>
                          <a:pt x="104" y="4"/>
                          <a:pt x="107" y="5"/>
                        </a:cubicBezTo>
                        <a:cubicBezTo>
                          <a:pt x="109" y="5"/>
                          <a:pt x="111" y="6"/>
                          <a:pt x="112" y="7"/>
                        </a:cubicBezTo>
                        <a:cubicBezTo>
                          <a:pt x="112" y="38"/>
                          <a:pt x="112" y="38"/>
                          <a:pt x="112" y="38"/>
                        </a:cubicBezTo>
                        <a:cubicBezTo>
                          <a:pt x="108" y="34"/>
                          <a:pt x="103" y="32"/>
                          <a:pt x="97" y="30"/>
                        </a:cubicBezTo>
                        <a:cubicBezTo>
                          <a:pt x="92" y="27"/>
                          <a:pt x="86" y="26"/>
                          <a:pt x="79" y="26"/>
                        </a:cubicBezTo>
                        <a:cubicBezTo>
                          <a:pt x="73" y="26"/>
                          <a:pt x="67" y="27"/>
                          <a:pt x="61" y="30"/>
                        </a:cubicBezTo>
                        <a:cubicBezTo>
                          <a:pt x="56" y="32"/>
                          <a:pt x="51" y="35"/>
                          <a:pt x="47" y="39"/>
                        </a:cubicBezTo>
                        <a:cubicBezTo>
                          <a:pt x="43" y="44"/>
                          <a:pt x="40" y="49"/>
                          <a:pt x="37" y="55"/>
                        </a:cubicBezTo>
                        <a:cubicBezTo>
                          <a:pt x="35" y="61"/>
                          <a:pt x="34" y="68"/>
                          <a:pt x="34" y="76"/>
                        </a:cubicBezTo>
                        <a:cubicBezTo>
                          <a:pt x="34" y="84"/>
                          <a:pt x="35" y="90"/>
                          <a:pt x="37" y="96"/>
                        </a:cubicBezTo>
                        <a:cubicBezTo>
                          <a:pt x="39" y="102"/>
                          <a:pt x="42" y="107"/>
                          <a:pt x="46" y="111"/>
                        </a:cubicBezTo>
                        <a:cubicBezTo>
                          <a:pt x="50" y="115"/>
                          <a:pt x="54" y="119"/>
                          <a:pt x="60" y="121"/>
                        </a:cubicBezTo>
                        <a:cubicBezTo>
                          <a:pt x="65" y="123"/>
                          <a:pt x="72" y="124"/>
                          <a:pt x="79" y="124"/>
                        </a:cubicBezTo>
                        <a:cubicBezTo>
                          <a:pt x="81" y="124"/>
                          <a:pt x="84" y="124"/>
                          <a:pt x="87" y="123"/>
                        </a:cubicBezTo>
                        <a:cubicBezTo>
                          <a:pt x="90" y="123"/>
                          <a:pt x="93" y="122"/>
                          <a:pt x="96" y="121"/>
                        </a:cubicBezTo>
                        <a:cubicBezTo>
                          <a:pt x="99" y="119"/>
                          <a:pt x="102" y="118"/>
                          <a:pt x="105" y="117"/>
                        </a:cubicBezTo>
                        <a:cubicBezTo>
                          <a:pt x="108" y="115"/>
                          <a:pt x="110" y="114"/>
                          <a:pt x="112" y="112"/>
                        </a:cubicBezTo>
                        <a:cubicBezTo>
                          <a:pt x="112" y="141"/>
                          <a:pt x="112" y="141"/>
                          <a:pt x="112" y="141"/>
                        </a:cubicBezTo>
                        <a:cubicBezTo>
                          <a:pt x="107" y="144"/>
                          <a:pt x="102" y="146"/>
                          <a:pt x="95" y="14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2" name="Group 101"/>
                <p:cNvGrpSpPr/>
                <p:nvPr/>
              </p:nvGrpSpPr>
              <p:grpSpPr bwMode="black">
                <a:xfrm>
                  <a:off x="3754836" y="4213292"/>
                  <a:ext cx="559559" cy="179455"/>
                  <a:chOff x="10238410" y="4967852"/>
                  <a:chExt cx="561691" cy="186381"/>
                </a:xfrm>
                <a:grpFill/>
                <a:effectLst/>
              </p:grpSpPr>
              <p:sp>
                <p:nvSpPr>
                  <p:cNvPr id="235" name="Freeform 34"/>
                  <p:cNvSpPr>
                    <a:spLocks/>
                  </p:cNvSpPr>
                  <p:nvPr/>
                </p:nvSpPr>
                <p:spPr bwMode="black">
                  <a:xfrm>
                    <a:off x="10238410" y="4978045"/>
                    <a:ext cx="138330" cy="172912"/>
                  </a:xfrm>
                  <a:custGeom>
                    <a:avLst/>
                    <a:gdLst/>
                    <a:ahLst/>
                    <a:cxnLst>
                      <a:cxn ang="0">
                        <a:pos x="302" y="475"/>
                      </a:cxn>
                      <a:cxn ang="0">
                        <a:pos x="302" y="269"/>
                      </a:cxn>
                      <a:cxn ang="0">
                        <a:pos x="78" y="269"/>
                      </a:cxn>
                      <a:cxn ang="0">
                        <a:pos x="78" y="475"/>
                      </a:cxn>
                      <a:cxn ang="0">
                        <a:pos x="0" y="475"/>
                      </a:cxn>
                      <a:cxn ang="0">
                        <a:pos x="0" y="0"/>
                      </a:cxn>
                      <a:cxn ang="0">
                        <a:pos x="78" y="0"/>
                      </a:cxn>
                      <a:cxn ang="0">
                        <a:pos x="78" y="199"/>
                      </a:cxn>
                      <a:cxn ang="0">
                        <a:pos x="302" y="199"/>
                      </a:cxn>
                      <a:cxn ang="0">
                        <a:pos x="302" y="0"/>
                      </a:cxn>
                      <a:cxn ang="0">
                        <a:pos x="380" y="0"/>
                      </a:cxn>
                      <a:cxn ang="0">
                        <a:pos x="380" y="475"/>
                      </a:cxn>
                      <a:cxn ang="0">
                        <a:pos x="302" y="475"/>
                      </a:cxn>
                    </a:cxnLst>
                    <a:rect l="0" t="0" r="r" b="b"/>
                    <a:pathLst>
                      <a:path w="380" h="475">
                        <a:moveTo>
                          <a:pt x="302" y="475"/>
                        </a:moveTo>
                        <a:lnTo>
                          <a:pt x="302" y="269"/>
                        </a:lnTo>
                        <a:lnTo>
                          <a:pt x="78" y="269"/>
                        </a:lnTo>
                        <a:lnTo>
                          <a:pt x="78" y="475"/>
                        </a:lnTo>
                        <a:lnTo>
                          <a:pt x="0" y="475"/>
                        </a:lnTo>
                        <a:lnTo>
                          <a:pt x="0" y="0"/>
                        </a:lnTo>
                        <a:lnTo>
                          <a:pt x="78" y="0"/>
                        </a:lnTo>
                        <a:lnTo>
                          <a:pt x="78" y="199"/>
                        </a:lnTo>
                        <a:lnTo>
                          <a:pt x="302" y="199"/>
                        </a:lnTo>
                        <a:lnTo>
                          <a:pt x="302" y="0"/>
                        </a:lnTo>
                        <a:lnTo>
                          <a:pt x="380" y="0"/>
                        </a:lnTo>
                        <a:lnTo>
                          <a:pt x="380" y="475"/>
                        </a:lnTo>
                        <a:lnTo>
                          <a:pt x="302" y="47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Freeform 35"/>
                  <p:cNvSpPr>
                    <a:spLocks/>
                  </p:cNvSpPr>
                  <p:nvPr/>
                </p:nvSpPr>
                <p:spPr bwMode="black">
                  <a:xfrm>
                    <a:off x="10394941" y="5027188"/>
                    <a:ext cx="123769" cy="123769"/>
                  </a:xfrm>
                  <a:custGeom>
                    <a:avLst/>
                    <a:gdLst/>
                    <a:ahLst/>
                    <a:cxnLst>
                      <a:cxn ang="0">
                        <a:pos x="88" y="144"/>
                      </a:cxn>
                      <a:cxn ang="0">
                        <a:pos x="53" y="144"/>
                      </a:cxn>
                      <a:cxn ang="0">
                        <a:pos x="0" y="0"/>
                      </a:cxn>
                      <a:cxn ang="0">
                        <a:pos x="35" y="0"/>
                      </a:cxn>
                      <a:cxn ang="0">
                        <a:pos x="66" y="97"/>
                      </a:cxn>
                      <a:cxn ang="0">
                        <a:pos x="68" y="103"/>
                      </a:cxn>
                      <a:cxn ang="0">
                        <a:pos x="70" y="109"/>
                      </a:cxn>
                      <a:cxn ang="0">
                        <a:pos x="71" y="115"/>
                      </a:cxn>
                      <a:cxn ang="0">
                        <a:pos x="71" y="120"/>
                      </a:cxn>
                      <a:cxn ang="0">
                        <a:pos x="72" y="120"/>
                      </a:cxn>
                      <a:cxn ang="0">
                        <a:pos x="73" y="116"/>
                      </a:cxn>
                      <a:cxn ang="0">
                        <a:pos x="74" y="110"/>
                      </a:cxn>
                      <a:cxn ang="0">
                        <a:pos x="75" y="103"/>
                      </a:cxn>
                      <a:cxn ang="0">
                        <a:pos x="77" y="97"/>
                      </a:cxn>
                      <a:cxn ang="0">
                        <a:pos x="109" y="0"/>
                      </a:cxn>
                      <a:cxn ang="0">
                        <a:pos x="144" y="0"/>
                      </a:cxn>
                      <a:cxn ang="0">
                        <a:pos x="88" y="144"/>
                      </a:cxn>
                    </a:cxnLst>
                    <a:rect l="0" t="0" r="r" b="b"/>
                    <a:pathLst>
                      <a:path w="144" h="144">
                        <a:moveTo>
                          <a:pt x="88" y="144"/>
                        </a:moveTo>
                        <a:cubicBezTo>
                          <a:pt x="53" y="144"/>
                          <a:pt x="53" y="144"/>
                          <a:pt x="53" y="144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66" y="97"/>
                          <a:pt x="66" y="97"/>
                          <a:pt x="66" y="97"/>
                        </a:cubicBezTo>
                        <a:cubicBezTo>
                          <a:pt x="67" y="99"/>
                          <a:pt x="68" y="101"/>
                          <a:pt x="68" y="103"/>
                        </a:cubicBezTo>
                        <a:cubicBezTo>
                          <a:pt x="69" y="105"/>
                          <a:pt x="69" y="107"/>
                          <a:pt x="70" y="109"/>
                        </a:cubicBezTo>
                        <a:cubicBezTo>
                          <a:pt x="70" y="112"/>
                          <a:pt x="71" y="113"/>
                          <a:pt x="71" y="115"/>
                        </a:cubicBezTo>
                        <a:cubicBezTo>
                          <a:pt x="71" y="117"/>
                          <a:pt x="71" y="119"/>
                          <a:pt x="71" y="120"/>
                        </a:cubicBezTo>
                        <a:cubicBezTo>
                          <a:pt x="72" y="120"/>
                          <a:pt x="72" y="120"/>
                          <a:pt x="72" y="120"/>
                        </a:cubicBezTo>
                        <a:cubicBezTo>
                          <a:pt x="72" y="119"/>
                          <a:pt x="72" y="117"/>
                          <a:pt x="73" y="116"/>
                        </a:cubicBezTo>
                        <a:cubicBezTo>
                          <a:pt x="73" y="114"/>
                          <a:pt x="73" y="112"/>
                          <a:pt x="74" y="110"/>
                        </a:cubicBezTo>
                        <a:cubicBezTo>
                          <a:pt x="74" y="107"/>
                          <a:pt x="75" y="105"/>
                          <a:pt x="75" y="103"/>
                        </a:cubicBezTo>
                        <a:cubicBezTo>
                          <a:pt x="76" y="101"/>
                          <a:pt x="77" y="99"/>
                          <a:pt x="77" y="97"/>
                        </a:cubicBezTo>
                        <a:cubicBezTo>
                          <a:pt x="109" y="0"/>
                          <a:pt x="109" y="0"/>
                          <a:pt x="109" y="0"/>
                        </a:cubicBezTo>
                        <a:cubicBezTo>
                          <a:pt x="144" y="0"/>
                          <a:pt x="144" y="0"/>
                          <a:pt x="144" y="0"/>
                        </a:cubicBezTo>
                        <a:lnTo>
                          <a:pt x="88" y="1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Freeform 36"/>
                  <p:cNvSpPr>
                    <a:spLocks noEditPoints="1"/>
                  </p:cNvSpPr>
                  <p:nvPr/>
                </p:nvSpPr>
                <p:spPr bwMode="black">
                  <a:xfrm>
                    <a:off x="10516161" y="5024640"/>
                    <a:ext cx="104111" cy="129593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4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2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1" y="25"/>
                          <a:pt x="62" y="25"/>
                        </a:cubicBezTo>
                        <a:cubicBezTo>
                          <a:pt x="53" y="25"/>
                          <a:pt x="45" y="27"/>
                          <a:pt x="36" y="30"/>
                        </a:cubicBezTo>
                        <a:cubicBezTo>
                          <a:pt x="28" y="33"/>
                          <a:pt x="21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7" y="7"/>
                          <a:pt x="31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2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2" y="110"/>
                          <a:pt x="34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69" y="122"/>
                        </a:cubicBezTo>
                        <a:cubicBezTo>
                          <a:pt x="74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Rectangle 37"/>
                  <p:cNvSpPr>
                    <a:spLocks noChangeArrowheads="1"/>
                  </p:cNvSpPr>
                  <p:nvPr/>
                </p:nvSpPr>
                <p:spPr bwMode="black">
                  <a:xfrm>
                    <a:off x="10646846" y="4967852"/>
                    <a:ext cx="27666" cy="183105"/>
                  </a:xfrm>
                  <a:prstGeom prst="rect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Freeform 38"/>
                  <p:cNvSpPr>
                    <a:spLocks noEditPoints="1"/>
                  </p:cNvSpPr>
                  <p:nvPr/>
                </p:nvSpPr>
                <p:spPr bwMode="black">
                  <a:xfrm>
                    <a:off x="10696718" y="5024640"/>
                    <a:ext cx="103383" cy="129593"/>
                  </a:xfrm>
                  <a:custGeom>
                    <a:avLst/>
                    <a:gdLst/>
                    <a:ahLst/>
                    <a:cxnLst>
                      <a:cxn ang="0">
                        <a:pos x="88" y="147"/>
                      </a:cxn>
                      <a:cxn ang="0">
                        <a:pos x="88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5" y="151"/>
                      </a:cxn>
                      <a:cxn ang="0">
                        <a:pos x="26" y="148"/>
                      </a:cxn>
                      <a:cxn ang="0">
                        <a:pos x="11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2" y="91"/>
                      </a:cxn>
                      <a:cxn ang="0">
                        <a:pos x="11" y="76"/>
                      </a:cxn>
                      <a:cxn ang="0">
                        <a:pos x="25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1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2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0" y="56"/>
                      </a:cxn>
                      <a:cxn ang="0">
                        <a:pos x="120" y="147"/>
                      </a:cxn>
                      <a:cxn ang="0">
                        <a:pos x="88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3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5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6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0" h="151">
                        <a:moveTo>
                          <a:pt x="88" y="147"/>
                        </a:move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5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5" y="142"/>
                          <a:pt x="11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2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4" y="72"/>
                          <a:pt x="19" y="69"/>
                          <a:pt x="25" y="66"/>
                        </a:cubicBezTo>
                        <a:cubicBezTo>
                          <a:pt x="31" y="63"/>
                          <a:pt x="38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6" y="37"/>
                          <a:pt x="82" y="32"/>
                        </a:cubicBezTo>
                        <a:cubicBezTo>
                          <a:pt x="77" y="28"/>
                          <a:pt x="70" y="25"/>
                          <a:pt x="61" y="25"/>
                        </a:cubicBezTo>
                        <a:cubicBezTo>
                          <a:pt x="53" y="25"/>
                          <a:pt x="44" y="27"/>
                          <a:pt x="36" y="30"/>
                        </a:cubicBezTo>
                        <a:cubicBezTo>
                          <a:pt x="28" y="33"/>
                          <a:pt x="20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2" y="8"/>
                        </a:cubicBezTo>
                        <a:cubicBezTo>
                          <a:pt x="26" y="7"/>
                          <a:pt x="30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4" y="0"/>
                          <a:pt x="83" y="1"/>
                          <a:pt x="90" y="4"/>
                        </a:cubicBezTo>
                        <a:cubicBezTo>
                          <a:pt x="97" y="6"/>
                          <a:pt x="102" y="10"/>
                          <a:pt x="107" y="15"/>
                        </a:cubicBezTo>
                        <a:cubicBezTo>
                          <a:pt x="111" y="19"/>
                          <a:pt x="115" y="25"/>
                          <a:pt x="117" y="32"/>
                        </a:cubicBezTo>
                        <a:cubicBezTo>
                          <a:pt x="119" y="39"/>
                          <a:pt x="120" y="47"/>
                          <a:pt x="120" y="56"/>
                        </a:cubicBezTo>
                        <a:cubicBezTo>
                          <a:pt x="120" y="147"/>
                          <a:pt x="120" y="147"/>
                          <a:pt x="120" y="147"/>
                        </a:cubicBezTo>
                        <a:lnTo>
                          <a:pt x="88" y="147"/>
                        </a:lnTo>
                        <a:close/>
                        <a:moveTo>
                          <a:pt x="58" y="81"/>
                        </a:moveTo>
                        <a:cubicBezTo>
                          <a:pt x="52" y="82"/>
                          <a:pt x="48" y="83"/>
                          <a:pt x="45" y="84"/>
                        </a:cubicBezTo>
                        <a:cubicBezTo>
                          <a:pt x="41" y="86"/>
                          <a:pt x="39" y="87"/>
                          <a:pt x="37" y="89"/>
                        </a:cubicBezTo>
                        <a:cubicBezTo>
                          <a:pt x="35" y="91"/>
                          <a:pt x="33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2" y="110"/>
                          <a:pt x="33" y="113"/>
                        </a:cubicBezTo>
                        <a:cubicBezTo>
                          <a:pt x="34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8" y="124"/>
                          <a:pt x="52" y="125"/>
                          <a:pt x="55" y="125"/>
                        </a:cubicBezTo>
                        <a:cubicBezTo>
                          <a:pt x="60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80" y="115"/>
                        </a:cubicBezTo>
                        <a:cubicBezTo>
                          <a:pt x="82" y="112"/>
                          <a:pt x="85" y="108"/>
                          <a:pt x="86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 bwMode="black">
                <a:xfrm>
                  <a:off x="3754836" y="2578650"/>
                  <a:ext cx="1095552" cy="218577"/>
                  <a:chOff x="7682933" y="4955117"/>
                  <a:chExt cx="1099718" cy="227012"/>
                </a:xfrm>
                <a:grpFill/>
                <a:effectLst/>
              </p:grpSpPr>
              <p:sp>
                <p:nvSpPr>
                  <p:cNvPr id="226" name="Freeform 22"/>
                  <p:cNvSpPr>
                    <a:spLocks/>
                  </p:cNvSpPr>
                  <p:nvPr/>
                </p:nvSpPr>
                <p:spPr bwMode="black">
                  <a:xfrm>
                    <a:off x="7682933" y="5010511"/>
                    <a:ext cx="90737" cy="121322"/>
                  </a:xfrm>
                  <a:custGeom>
                    <a:avLst/>
                    <a:gdLst/>
                    <a:ahLst/>
                    <a:cxnLst>
                      <a:cxn ang="0">
                        <a:pos x="102" y="146"/>
                      </a:cxn>
                      <a:cxn ang="0">
                        <a:pos x="89" y="148"/>
                      </a:cxn>
                      <a:cxn ang="0">
                        <a:pos x="75" y="150"/>
                      </a:cxn>
                      <a:cxn ang="0">
                        <a:pos x="61" y="151"/>
                      </a:cxn>
                      <a:cxn ang="0">
                        <a:pos x="35" y="148"/>
                      </a:cxn>
                      <a:cxn ang="0">
                        <a:pos x="16" y="140"/>
                      </a:cxn>
                      <a:cxn ang="0">
                        <a:pos x="4" y="126"/>
                      </a:cxn>
                      <a:cxn ang="0">
                        <a:pos x="0" y="109"/>
                      </a:cxn>
                      <a:cxn ang="0">
                        <a:pos x="3" y="95"/>
                      </a:cxn>
                      <a:cxn ang="0">
                        <a:pos x="10" y="84"/>
                      </a:cxn>
                      <a:cxn ang="0">
                        <a:pos x="21" y="76"/>
                      </a:cxn>
                      <a:cxn ang="0">
                        <a:pos x="35" y="72"/>
                      </a:cxn>
                      <a:cxn ang="0">
                        <a:pos x="35" y="71"/>
                      </a:cxn>
                      <a:cxn ang="0">
                        <a:pos x="24" y="68"/>
                      </a:cxn>
                      <a:cxn ang="0">
                        <a:pos x="15" y="61"/>
                      </a:cxn>
                      <a:cxn ang="0">
                        <a:pos x="8" y="51"/>
                      </a:cxn>
                      <a:cxn ang="0">
                        <a:pos x="6" y="39"/>
                      </a:cxn>
                      <a:cxn ang="0">
                        <a:pos x="10" y="22"/>
                      </a:cxn>
                      <a:cxn ang="0">
                        <a:pos x="23" y="10"/>
                      </a:cxn>
                      <a:cxn ang="0">
                        <a:pos x="42" y="2"/>
                      </a:cxn>
                      <a:cxn ang="0">
                        <a:pos x="65" y="0"/>
                      </a:cxn>
                      <a:cxn ang="0">
                        <a:pos x="86" y="2"/>
                      </a:cxn>
                      <a:cxn ang="0">
                        <a:pos x="107" y="6"/>
                      </a:cxn>
                      <a:cxn ang="0">
                        <a:pos x="107" y="33"/>
                      </a:cxn>
                      <a:cxn ang="0">
                        <a:pos x="97" y="30"/>
                      </a:cxn>
                      <a:cxn ang="0">
                        <a:pos x="87" y="27"/>
                      </a:cxn>
                      <a:cxn ang="0">
                        <a:pos x="77" y="25"/>
                      </a:cxn>
                      <a:cxn ang="0">
                        <a:pos x="68" y="25"/>
                      </a:cxn>
                      <a:cxn ang="0">
                        <a:pos x="56" y="26"/>
                      </a:cxn>
                      <a:cxn ang="0">
                        <a:pos x="47" y="29"/>
                      </a:cxn>
                      <a:cxn ang="0">
                        <a:pos x="41" y="35"/>
                      </a:cxn>
                      <a:cxn ang="0">
                        <a:pos x="39" y="42"/>
                      </a:cxn>
                      <a:cxn ang="0">
                        <a:pos x="42" y="51"/>
                      </a:cxn>
                      <a:cxn ang="0">
                        <a:pos x="49" y="57"/>
                      </a:cxn>
                      <a:cxn ang="0">
                        <a:pos x="60" y="61"/>
                      </a:cxn>
                      <a:cxn ang="0">
                        <a:pos x="73" y="62"/>
                      </a:cxn>
                      <a:cxn ang="0">
                        <a:pos x="78" y="62"/>
                      </a:cxn>
                      <a:cxn ang="0">
                        <a:pos x="84" y="62"/>
                      </a:cxn>
                      <a:cxn ang="0">
                        <a:pos x="90" y="62"/>
                      </a:cxn>
                      <a:cxn ang="0">
                        <a:pos x="94" y="61"/>
                      </a:cxn>
                      <a:cxn ang="0">
                        <a:pos x="94" y="86"/>
                      </a:cxn>
                      <a:cxn ang="0">
                        <a:pos x="87" y="85"/>
                      </a:cxn>
                      <a:cxn ang="0">
                        <a:pos x="74" y="85"/>
                      </a:cxn>
                      <a:cxn ang="0">
                        <a:pos x="44" y="90"/>
                      </a:cxn>
                      <a:cxn ang="0">
                        <a:pos x="34" y="105"/>
                      </a:cxn>
                      <a:cxn ang="0">
                        <a:pos x="36" y="113"/>
                      </a:cxn>
                      <a:cxn ang="0">
                        <a:pos x="42" y="120"/>
                      </a:cxn>
                      <a:cxn ang="0">
                        <a:pos x="53" y="124"/>
                      </a:cxn>
                      <a:cxn ang="0">
                        <a:pos x="68" y="126"/>
                      </a:cxn>
                      <a:cxn ang="0">
                        <a:pos x="80" y="125"/>
                      </a:cxn>
                      <a:cxn ang="0">
                        <a:pos x="91" y="123"/>
                      </a:cxn>
                      <a:cxn ang="0">
                        <a:pos x="103" y="120"/>
                      </a:cxn>
                      <a:cxn ang="0">
                        <a:pos x="113" y="117"/>
                      </a:cxn>
                      <a:cxn ang="0">
                        <a:pos x="113" y="143"/>
                      </a:cxn>
                      <a:cxn ang="0">
                        <a:pos x="102" y="146"/>
                      </a:cxn>
                    </a:cxnLst>
                    <a:rect l="0" t="0" r="r" b="b"/>
                    <a:pathLst>
                      <a:path w="113" h="151">
                        <a:moveTo>
                          <a:pt x="102" y="146"/>
                        </a:moveTo>
                        <a:cubicBezTo>
                          <a:pt x="98" y="147"/>
                          <a:pt x="93" y="148"/>
                          <a:pt x="89" y="148"/>
                        </a:cubicBezTo>
                        <a:cubicBezTo>
                          <a:pt x="85" y="149"/>
                          <a:pt x="80" y="150"/>
                          <a:pt x="75" y="150"/>
                        </a:cubicBezTo>
                        <a:cubicBezTo>
                          <a:pt x="70" y="150"/>
                          <a:pt x="66" y="151"/>
                          <a:pt x="61" y="151"/>
                        </a:cubicBezTo>
                        <a:cubicBezTo>
                          <a:pt x="51" y="151"/>
                          <a:pt x="43" y="150"/>
                          <a:pt x="35" y="148"/>
                        </a:cubicBezTo>
                        <a:cubicBezTo>
                          <a:pt x="28" y="146"/>
                          <a:pt x="21" y="143"/>
                          <a:pt x="16" y="140"/>
                        </a:cubicBezTo>
                        <a:cubicBezTo>
                          <a:pt x="11" y="136"/>
                          <a:pt x="7" y="132"/>
                          <a:pt x="4" y="126"/>
                        </a:cubicBezTo>
                        <a:cubicBezTo>
                          <a:pt x="2" y="121"/>
                          <a:pt x="0" y="116"/>
                          <a:pt x="0" y="109"/>
                        </a:cubicBezTo>
                        <a:cubicBezTo>
                          <a:pt x="0" y="104"/>
                          <a:pt x="1" y="99"/>
                          <a:pt x="3" y="95"/>
                        </a:cubicBezTo>
                        <a:cubicBezTo>
                          <a:pt x="5" y="91"/>
                          <a:pt x="7" y="87"/>
                          <a:pt x="10" y="84"/>
                        </a:cubicBezTo>
                        <a:cubicBezTo>
                          <a:pt x="13" y="81"/>
                          <a:pt x="17" y="78"/>
                          <a:pt x="21" y="76"/>
                        </a:cubicBezTo>
                        <a:cubicBezTo>
                          <a:pt x="25" y="74"/>
                          <a:pt x="30" y="73"/>
                          <a:pt x="35" y="72"/>
                        </a:cubicBezTo>
                        <a:cubicBezTo>
                          <a:pt x="35" y="71"/>
                          <a:pt x="35" y="71"/>
                          <a:pt x="35" y="71"/>
                        </a:cubicBezTo>
                        <a:cubicBezTo>
                          <a:pt x="31" y="71"/>
                          <a:pt x="27" y="69"/>
                          <a:pt x="24" y="68"/>
                        </a:cubicBezTo>
                        <a:cubicBezTo>
                          <a:pt x="20" y="66"/>
                          <a:pt x="17" y="64"/>
                          <a:pt x="15" y="61"/>
                        </a:cubicBezTo>
                        <a:cubicBezTo>
                          <a:pt x="12" y="58"/>
                          <a:pt x="10" y="55"/>
                          <a:pt x="8" y="51"/>
                        </a:cubicBezTo>
                        <a:cubicBezTo>
                          <a:pt x="7" y="48"/>
                          <a:pt x="6" y="44"/>
                          <a:pt x="6" y="39"/>
                        </a:cubicBezTo>
                        <a:cubicBezTo>
                          <a:pt x="6" y="33"/>
                          <a:pt x="7" y="27"/>
                          <a:pt x="10" y="22"/>
                        </a:cubicBezTo>
                        <a:cubicBezTo>
                          <a:pt x="14" y="17"/>
                          <a:pt x="18" y="13"/>
                          <a:pt x="23" y="10"/>
                        </a:cubicBezTo>
                        <a:cubicBezTo>
                          <a:pt x="29" y="6"/>
                          <a:pt x="35" y="4"/>
                          <a:pt x="42" y="2"/>
                        </a:cubicBezTo>
                        <a:cubicBezTo>
                          <a:pt x="49" y="1"/>
                          <a:pt x="57" y="0"/>
                          <a:pt x="65" y="0"/>
                        </a:cubicBezTo>
                        <a:cubicBezTo>
                          <a:pt x="72" y="0"/>
                          <a:pt x="79" y="0"/>
                          <a:pt x="86" y="2"/>
                        </a:cubicBezTo>
                        <a:cubicBezTo>
                          <a:pt x="94" y="3"/>
                          <a:pt x="100" y="4"/>
                          <a:pt x="107" y="6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4" y="32"/>
                          <a:pt x="101" y="31"/>
                          <a:pt x="97" y="30"/>
                        </a:cubicBezTo>
                        <a:cubicBezTo>
                          <a:pt x="94" y="29"/>
                          <a:pt x="91" y="28"/>
                          <a:pt x="87" y="27"/>
                        </a:cubicBezTo>
                        <a:cubicBezTo>
                          <a:pt x="84" y="26"/>
                          <a:pt x="81" y="26"/>
                          <a:pt x="77" y="25"/>
                        </a:cubicBezTo>
                        <a:cubicBezTo>
                          <a:pt x="74" y="25"/>
                          <a:pt x="71" y="25"/>
                          <a:pt x="68" y="25"/>
                        </a:cubicBezTo>
                        <a:cubicBezTo>
                          <a:pt x="64" y="25"/>
                          <a:pt x="60" y="25"/>
                          <a:pt x="56" y="26"/>
                        </a:cubicBezTo>
                        <a:cubicBezTo>
                          <a:pt x="53" y="27"/>
                          <a:pt x="50" y="28"/>
                          <a:pt x="47" y="29"/>
                        </a:cubicBezTo>
                        <a:cubicBezTo>
                          <a:pt x="44" y="31"/>
                          <a:pt x="42" y="33"/>
                          <a:pt x="41" y="35"/>
                        </a:cubicBezTo>
                        <a:cubicBezTo>
                          <a:pt x="40" y="37"/>
                          <a:pt x="39" y="39"/>
                          <a:pt x="39" y="42"/>
                        </a:cubicBezTo>
                        <a:cubicBezTo>
                          <a:pt x="39" y="46"/>
                          <a:pt x="40" y="49"/>
                          <a:pt x="42" y="51"/>
                        </a:cubicBezTo>
                        <a:cubicBezTo>
                          <a:pt x="44" y="54"/>
                          <a:pt x="46" y="56"/>
                          <a:pt x="49" y="57"/>
                        </a:cubicBezTo>
                        <a:cubicBezTo>
                          <a:pt x="52" y="59"/>
                          <a:pt x="56" y="60"/>
                          <a:pt x="60" y="61"/>
                        </a:cubicBezTo>
                        <a:cubicBezTo>
                          <a:pt x="64" y="62"/>
                          <a:pt x="69" y="62"/>
                          <a:pt x="73" y="62"/>
                        </a:cubicBezTo>
                        <a:cubicBezTo>
                          <a:pt x="74" y="62"/>
                          <a:pt x="76" y="62"/>
                          <a:pt x="78" y="62"/>
                        </a:cubicBezTo>
                        <a:cubicBezTo>
                          <a:pt x="80" y="62"/>
                          <a:pt x="82" y="62"/>
                          <a:pt x="84" y="62"/>
                        </a:cubicBezTo>
                        <a:cubicBezTo>
                          <a:pt x="86" y="62"/>
                          <a:pt x="88" y="62"/>
                          <a:pt x="90" y="62"/>
                        </a:cubicBezTo>
                        <a:cubicBezTo>
                          <a:pt x="92" y="61"/>
                          <a:pt x="93" y="61"/>
                          <a:pt x="94" y="61"/>
                        </a:cubicBezTo>
                        <a:cubicBezTo>
                          <a:pt x="94" y="86"/>
                          <a:pt x="94" y="86"/>
                          <a:pt x="94" y="86"/>
                        </a:cubicBezTo>
                        <a:cubicBezTo>
                          <a:pt x="93" y="85"/>
                          <a:pt x="90" y="85"/>
                          <a:pt x="87" y="85"/>
                        </a:cubicBezTo>
                        <a:cubicBezTo>
                          <a:pt x="83" y="85"/>
                          <a:pt x="79" y="85"/>
                          <a:pt x="74" y="85"/>
                        </a:cubicBezTo>
                        <a:cubicBezTo>
                          <a:pt x="61" y="85"/>
                          <a:pt x="51" y="86"/>
                          <a:pt x="44" y="90"/>
                        </a:cubicBezTo>
                        <a:cubicBezTo>
                          <a:pt x="37" y="93"/>
                          <a:pt x="34" y="98"/>
                          <a:pt x="34" y="105"/>
                        </a:cubicBezTo>
                        <a:cubicBezTo>
                          <a:pt x="34" y="108"/>
                          <a:pt x="35" y="111"/>
                          <a:pt x="36" y="113"/>
                        </a:cubicBezTo>
                        <a:cubicBezTo>
                          <a:pt x="37" y="116"/>
                          <a:pt x="39" y="118"/>
                          <a:pt x="42" y="120"/>
                        </a:cubicBezTo>
                        <a:cubicBezTo>
                          <a:pt x="45" y="122"/>
                          <a:pt x="48" y="123"/>
                          <a:pt x="53" y="124"/>
                        </a:cubicBezTo>
                        <a:cubicBezTo>
                          <a:pt x="57" y="125"/>
                          <a:pt x="62" y="126"/>
                          <a:pt x="68" y="126"/>
                        </a:cubicBezTo>
                        <a:cubicBezTo>
                          <a:pt x="72" y="126"/>
                          <a:pt x="76" y="126"/>
                          <a:pt x="80" y="125"/>
                        </a:cubicBezTo>
                        <a:cubicBezTo>
                          <a:pt x="84" y="125"/>
                          <a:pt x="88" y="124"/>
                          <a:pt x="91" y="123"/>
                        </a:cubicBezTo>
                        <a:cubicBezTo>
                          <a:pt x="95" y="122"/>
                          <a:pt x="99" y="122"/>
                          <a:pt x="103" y="120"/>
                        </a:cubicBezTo>
                        <a:cubicBezTo>
                          <a:pt x="106" y="119"/>
                          <a:pt x="110" y="118"/>
                          <a:pt x="113" y="117"/>
                        </a:cubicBezTo>
                        <a:cubicBezTo>
                          <a:pt x="113" y="143"/>
                          <a:pt x="113" y="143"/>
                          <a:pt x="113" y="143"/>
                        </a:cubicBezTo>
                        <a:cubicBezTo>
                          <a:pt x="109" y="144"/>
                          <a:pt x="106" y="145"/>
                          <a:pt x="102" y="1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7" name="Freeform 23"/>
                  <p:cNvSpPr>
                    <a:spLocks/>
                  </p:cNvSpPr>
                  <p:nvPr/>
                </p:nvSpPr>
                <p:spPr bwMode="black">
                  <a:xfrm>
                    <a:off x="7778428" y="5012890"/>
                    <a:ext cx="123701" cy="118943"/>
                  </a:xfrm>
                  <a:custGeom>
                    <a:avLst/>
                    <a:gdLst/>
                    <a:ahLst/>
                    <a:cxnLst>
                      <a:cxn ang="0">
                        <a:pos x="20" y="0"/>
                      </a:cxn>
                      <a:cxn ang="0">
                        <a:pos x="44" y="8"/>
                      </a:cxn>
                      <a:cxn ang="0">
                        <a:pos x="51" y="35"/>
                      </a:cxn>
                      <a:cxn ang="0">
                        <a:pos x="51" y="79"/>
                      </a:cxn>
                      <a:cxn ang="0">
                        <a:pos x="60" y="111"/>
                      </a:cxn>
                      <a:cxn ang="0">
                        <a:pos x="87" y="121"/>
                      </a:cxn>
                      <a:cxn ang="0">
                        <a:pos x="101" y="118"/>
                      </a:cxn>
                      <a:cxn ang="0">
                        <a:pos x="112" y="110"/>
                      </a:cxn>
                      <a:cxn ang="0">
                        <a:pos x="119" y="97"/>
                      </a:cxn>
                      <a:cxn ang="0">
                        <a:pos x="121" y="77"/>
                      </a:cxn>
                      <a:cxn ang="0">
                        <a:pos x="117" y="38"/>
                      </a:cxn>
                      <a:cxn ang="0">
                        <a:pos x="104" y="0"/>
                      </a:cxn>
                      <a:cxn ang="0">
                        <a:pos x="138" y="0"/>
                      </a:cxn>
                      <a:cxn ang="0">
                        <a:pos x="150" y="37"/>
                      </a:cxn>
                      <a:cxn ang="0">
                        <a:pos x="154" y="75"/>
                      </a:cxn>
                      <a:cxn ang="0">
                        <a:pos x="150" y="106"/>
                      </a:cxn>
                      <a:cxn ang="0">
                        <a:pos x="136" y="129"/>
                      </a:cxn>
                      <a:cxn ang="0">
                        <a:pos x="114" y="143"/>
                      </a:cxn>
                      <a:cxn ang="0">
                        <a:pos x="86" y="148"/>
                      </a:cxn>
                      <a:cxn ang="0">
                        <a:pos x="54" y="142"/>
                      </a:cxn>
                      <a:cxn ang="0">
                        <a:pos x="34" y="128"/>
                      </a:cxn>
                      <a:cxn ang="0">
                        <a:pos x="22" y="107"/>
                      </a:cxn>
                      <a:cxn ang="0">
                        <a:pos x="18" y="82"/>
                      </a:cxn>
                      <a:cxn ang="0">
                        <a:pos x="18" y="45"/>
                      </a:cxn>
                      <a:cxn ang="0">
                        <a:pos x="16" y="30"/>
                      </a:cxn>
                      <a:cxn ang="0">
                        <a:pos x="8" y="25"/>
                      </a:cxn>
                      <a:cxn ang="0">
                        <a:pos x="4" y="26"/>
                      </a:cxn>
                      <a:cxn ang="0">
                        <a:pos x="0" y="26"/>
                      </a:cxn>
                      <a:cxn ang="0">
                        <a:pos x="0" y="3"/>
                      </a:cxn>
                      <a:cxn ang="0">
                        <a:pos x="8" y="0"/>
                      </a:cxn>
                      <a:cxn ang="0">
                        <a:pos x="20" y="0"/>
                      </a:cxn>
                    </a:cxnLst>
                    <a:rect l="0" t="0" r="r" b="b"/>
                    <a:pathLst>
                      <a:path w="154" h="148">
                        <a:moveTo>
                          <a:pt x="20" y="0"/>
                        </a:moveTo>
                        <a:cubicBezTo>
                          <a:pt x="31" y="0"/>
                          <a:pt x="39" y="2"/>
                          <a:pt x="44" y="8"/>
                        </a:cubicBezTo>
                        <a:cubicBezTo>
                          <a:pt x="49" y="14"/>
                          <a:pt x="51" y="23"/>
                          <a:pt x="51" y="35"/>
                        </a:cubicBezTo>
                        <a:cubicBezTo>
                          <a:pt x="51" y="79"/>
                          <a:pt x="51" y="79"/>
                          <a:pt x="51" y="79"/>
                        </a:cubicBezTo>
                        <a:cubicBezTo>
                          <a:pt x="51" y="93"/>
                          <a:pt x="54" y="104"/>
                          <a:pt x="60" y="111"/>
                        </a:cubicBezTo>
                        <a:cubicBezTo>
                          <a:pt x="66" y="118"/>
                          <a:pt x="75" y="121"/>
                          <a:pt x="87" y="121"/>
                        </a:cubicBezTo>
                        <a:cubicBezTo>
                          <a:pt x="92" y="121"/>
                          <a:pt x="97" y="120"/>
                          <a:pt x="101" y="118"/>
                        </a:cubicBezTo>
                        <a:cubicBezTo>
                          <a:pt x="105" y="117"/>
                          <a:pt x="109" y="114"/>
                          <a:pt x="112" y="110"/>
                        </a:cubicBezTo>
                        <a:cubicBezTo>
                          <a:pt x="115" y="107"/>
                          <a:pt x="117" y="102"/>
                          <a:pt x="119" y="97"/>
                        </a:cubicBezTo>
                        <a:cubicBezTo>
                          <a:pt x="120" y="91"/>
                          <a:pt x="121" y="85"/>
                          <a:pt x="121" y="77"/>
                        </a:cubicBezTo>
                        <a:cubicBezTo>
                          <a:pt x="121" y="64"/>
                          <a:pt x="120" y="51"/>
                          <a:pt x="117" y="38"/>
                        </a:cubicBezTo>
                        <a:cubicBezTo>
                          <a:pt x="114" y="25"/>
                          <a:pt x="109" y="13"/>
                          <a:pt x="104" y="0"/>
                        </a:cubicBezTo>
                        <a:cubicBezTo>
                          <a:pt x="138" y="0"/>
                          <a:pt x="138" y="0"/>
                          <a:pt x="138" y="0"/>
                        </a:cubicBezTo>
                        <a:cubicBezTo>
                          <a:pt x="144" y="12"/>
                          <a:pt x="148" y="24"/>
                          <a:pt x="150" y="37"/>
                        </a:cubicBezTo>
                        <a:cubicBezTo>
                          <a:pt x="153" y="49"/>
                          <a:pt x="154" y="62"/>
                          <a:pt x="154" y="75"/>
                        </a:cubicBezTo>
                        <a:cubicBezTo>
                          <a:pt x="154" y="87"/>
                          <a:pt x="153" y="97"/>
                          <a:pt x="150" y="106"/>
                        </a:cubicBezTo>
                        <a:cubicBezTo>
                          <a:pt x="147" y="115"/>
                          <a:pt x="142" y="123"/>
                          <a:pt x="136" y="129"/>
                        </a:cubicBezTo>
                        <a:cubicBezTo>
                          <a:pt x="130" y="135"/>
                          <a:pt x="123" y="140"/>
                          <a:pt x="114" y="143"/>
                        </a:cubicBezTo>
                        <a:cubicBezTo>
                          <a:pt x="106" y="146"/>
                          <a:pt x="96" y="148"/>
                          <a:pt x="86" y="148"/>
                        </a:cubicBezTo>
                        <a:cubicBezTo>
                          <a:pt x="73" y="148"/>
                          <a:pt x="63" y="146"/>
                          <a:pt x="54" y="142"/>
                        </a:cubicBezTo>
                        <a:cubicBezTo>
                          <a:pt x="46" y="139"/>
                          <a:pt x="39" y="134"/>
                          <a:pt x="34" y="128"/>
                        </a:cubicBezTo>
                        <a:cubicBezTo>
                          <a:pt x="28" y="122"/>
                          <a:pt x="24" y="115"/>
                          <a:pt x="22" y="107"/>
                        </a:cubicBezTo>
                        <a:cubicBezTo>
                          <a:pt x="20" y="99"/>
                          <a:pt x="18" y="91"/>
                          <a:pt x="18" y="82"/>
                        </a:cubicBezTo>
                        <a:cubicBezTo>
                          <a:pt x="18" y="45"/>
                          <a:pt x="18" y="45"/>
                          <a:pt x="18" y="45"/>
                        </a:cubicBezTo>
                        <a:cubicBezTo>
                          <a:pt x="18" y="38"/>
                          <a:pt x="18" y="33"/>
                          <a:pt x="16" y="30"/>
                        </a:cubicBezTo>
                        <a:cubicBezTo>
                          <a:pt x="14" y="27"/>
                          <a:pt x="11" y="25"/>
                          <a:pt x="8" y="25"/>
                        </a:cubicBezTo>
                        <a:cubicBezTo>
                          <a:pt x="7" y="25"/>
                          <a:pt x="5" y="25"/>
                          <a:pt x="4" y="26"/>
                        </a:cubicBezTo>
                        <a:cubicBezTo>
                          <a:pt x="3" y="26"/>
                          <a:pt x="1" y="26"/>
                          <a:pt x="0" y="26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2" y="2"/>
                          <a:pt x="5" y="1"/>
                          <a:pt x="8" y="0"/>
                        </a:cubicBezTo>
                        <a:cubicBezTo>
                          <a:pt x="11" y="0"/>
                          <a:pt x="15" y="0"/>
                          <a:pt x="2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8" name="Freeform 24"/>
                  <p:cNvSpPr>
                    <a:spLocks/>
                  </p:cNvSpPr>
                  <p:nvPr/>
                </p:nvSpPr>
                <p:spPr bwMode="black">
                  <a:xfrm>
                    <a:off x="7904508" y="5010511"/>
                    <a:ext cx="126080" cy="171618"/>
                  </a:xfrm>
                  <a:custGeom>
                    <a:avLst/>
                    <a:gdLst/>
                    <a:ahLst/>
                    <a:cxnLst>
                      <a:cxn ang="0">
                        <a:pos x="151" y="214"/>
                      </a:cxn>
                      <a:cxn ang="0">
                        <a:pos x="142" y="214"/>
                      </a:cxn>
                      <a:cxn ang="0">
                        <a:pos x="127" y="212"/>
                      </a:cxn>
                      <a:cxn ang="0">
                        <a:pos x="115" y="204"/>
                      </a:cxn>
                      <a:cxn ang="0">
                        <a:pos x="105" y="190"/>
                      </a:cxn>
                      <a:cxn ang="0">
                        <a:pos x="95" y="170"/>
                      </a:cxn>
                      <a:cxn ang="0">
                        <a:pos x="77" y="128"/>
                      </a:cxn>
                      <a:cxn ang="0">
                        <a:pos x="36" y="212"/>
                      </a:cxn>
                      <a:cxn ang="0">
                        <a:pos x="0" y="212"/>
                      </a:cxn>
                      <a:cxn ang="0">
                        <a:pos x="63" y="99"/>
                      </a:cxn>
                      <a:cxn ang="0">
                        <a:pos x="41" y="51"/>
                      </a:cxn>
                      <a:cxn ang="0">
                        <a:pos x="30" y="32"/>
                      </a:cxn>
                      <a:cxn ang="0">
                        <a:pos x="18" y="26"/>
                      </a:cxn>
                      <a:cxn ang="0">
                        <a:pos x="9" y="28"/>
                      </a:cxn>
                      <a:cxn ang="0">
                        <a:pos x="9" y="2"/>
                      </a:cxn>
                      <a:cxn ang="0">
                        <a:pos x="16" y="0"/>
                      </a:cxn>
                      <a:cxn ang="0">
                        <a:pos x="24" y="0"/>
                      </a:cxn>
                      <a:cxn ang="0">
                        <a:pos x="37" y="2"/>
                      </a:cxn>
                      <a:cxn ang="0">
                        <a:pos x="47" y="7"/>
                      </a:cxn>
                      <a:cxn ang="0">
                        <a:pos x="55" y="16"/>
                      </a:cxn>
                      <a:cxn ang="0">
                        <a:pos x="63" y="30"/>
                      </a:cxn>
                      <a:cxn ang="0">
                        <a:pos x="80" y="71"/>
                      </a:cxn>
                      <a:cxn ang="0">
                        <a:pos x="112" y="3"/>
                      </a:cxn>
                      <a:cxn ang="0">
                        <a:pos x="148" y="3"/>
                      </a:cxn>
                      <a:cxn ang="0">
                        <a:pos x="95" y="100"/>
                      </a:cxn>
                      <a:cxn ang="0">
                        <a:pos x="122" y="161"/>
                      </a:cxn>
                      <a:cxn ang="0">
                        <a:pos x="134" y="181"/>
                      </a:cxn>
                      <a:cxn ang="0">
                        <a:pos x="148" y="188"/>
                      </a:cxn>
                      <a:cxn ang="0">
                        <a:pos x="153" y="188"/>
                      </a:cxn>
                      <a:cxn ang="0">
                        <a:pos x="157" y="187"/>
                      </a:cxn>
                      <a:cxn ang="0">
                        <a:pos x="157" y="212"/>
                      </a:cxn>
                      <a:cxn ang="0">
                        <a:pos x="151" y="214"/>
                      </a:cxn>
                    </a:cxnLst>
                    <a:rect l="0" t="0" r="r" b="b"/>
                    <a:pathLst>
                      <a:path w="157" h="214">
                        <a:moveTo>
                          <a:pt x="151" y="214"/>
                        </a:moveTo>
                        <a:cubicBezTo>
                          <a:pt x="148" y="214"/>
                          <a:pt x="145" y="214"/>
                          <a:pt x="142" y="214"/>
                        </a:cubicBezTo>
                        <a:cubicBezTo>
                          <a:pt x="137" y="214"/>
                          <a:pt x="132" y="214"/>
                          <a:pt x="127" y="212"/>
                        </a:cubicBezTo>
                        <a:cubicBezTo>
                          <a:pt x="123" y="210"/>
                          <a:pt x="119" y="208"/>
                          <a:pt x="115" y="204"/>
                        </a:cubicBezTo>
                        <a:cubicBezTo>
                          <a:pt x="112" y="200"/>
                          <a:pt x="108" y="196"/>
                          <a:pt x="105" y="190"/>
                        </a:cubicBezTo>
                        <a:cubicBezTo>
                          <a:pt x="102" y="185"/>
                          <a:pt x="98" y="178"/>
                          <a:pt x="95" y="170"/>
                        </a:cubicBezTo>
                        <a:cubicBezTo>
                          <a:pt x="77" y="128"/>
                          <a:pt x="77" y="128"/>
                          <a:pt x="77" y="128"/>
                        </a:cubicBezTo>
                        <a:cubicBezTo>
                          <a:pt x="36" y="212"/>
                          <a:pt x="36" y="212"/>
                          <a:pt x="36" y="212"/>
                        </a:cubicBezTo>
                        <a:cubicBezTo>
                          <a:pt x="0" y="212"/>
                          <a:pt x="0" y="212"/>
                          <a:pt x="0" y="212"/>
                        </a:cubicBezTo>
                        <a:cubicBezTo>
                          <a:pt x="63" y="99"/>
                          <a:pt x="63" y="99"/>
                          <a:pt x="63" y="99"/>
                        </a:cubicBezTo>
                        <a:cubicBezTo>
                          <a:pt x="41" y="51"/>
                          <a:pt x="41" y="51"/>
                          <a:pt x="41" y="51"/>
                        </a:cubicBezTo>
                        <a:cubicBezTo>
                          <a:pt x="37" y="42"/>
                          <a:pt x="33" y="36"/>
                          <a:pt x="30" y="32"/>
                        </a:cubicBezTo>
                        <a:cubicBezTo>
                          <a:pt x="27" y="28"/>
                          <a:pt x="23" y="26"/>
                          <a:pt x="18" y="26"/>
                        </a:cubicBezTo>
                        <a:cubicBezTo>
                          <a:pt x="15" y="26"/>
                          <a:pt x="12" y="26"/>
                          <a:pt x="9" y="28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11" y="1"/>
                          <a:pt x="13" y="1"/>
                          <a:pt x="16" y="0"/>
                        </a:cubicBezTo>
                        <a:cubicBezTo>
                          <a:pt x="19" y="0"/>
                          <a:pt x="21" y="0"/>
                          <a:pt x="24" y="0"/>
                        </a:cubicBezTo>
                        <a:cubicBezTo>
                          <a:pt x="29" y="0"/>
                          <a:pt x="33" y="0"/>
                          <a:pt x="37" y="2"/>
                        </a:cubicBezTo>
                        <a:cubicBezTo>
                          <a:pt x="40" y="3"/>
                          <a:pt x="44" y="5"/>
                          <a:pt x="47" y="7"/>
                        </a:cubicBezTo>
                        <a:cubicBezTo>
                          <a:pt x="50" y="10"/>
                          <a:pt x="53" y="13"/>
                          <a:pt x="55" y="16"/>
                        </a:cubicBezTo>
                        <a:cubicBezTo>
                          <a:pt x="58" y="20"/>
                          <a:pt x="60" y="25"/>
                          <a:pt x="63" y="30"/>
                        </a:cubicBezTo>
                        <a:cubicBezTo>
                          <a:pt x="80" y="71"/>
                          <a:pt x="80" y="71"/>
                          <a:pt x="80" y="71"/>
                        </a:cubicBezTo>
                        <a:cubicBezTo>
                          <a:pt x="112" y="3"/>
                          <a:pt x="112" y="3"/>
                          <a:pt x="112" y="3"/>
                        </a:cubicBezTo>
                        <a:cubicBezTo>
                          <a:pt x="148" y="3"/>
                          <a:pt x="148" y="3"/>
                          <a:pt x="148" y="3"/>
                        </a:cubicBezTo>
                        <a:cubicBezTo>
                          <a:pt x="95" y="100"/>
                          <a:pt x="95" y="100"/>
                          <a:pt x="95" y="100"/>
                        </a:cubicBezTo>
                        <a:cubicBezTo>
                          <a:pt x="122" y="161"/>
                          <a:pt x="122" y="161"/>
                          <a:pt x="122" y="161"/>
                        </a:cubicBezTo>
                        <a:cubicBezTo>
                          <a:pt x="126" y="169"/>
                          <a:pt x="130" y="176"/>
                          <a:pt x="134" y="181"/>
                        </a:cubicBezTo>
                        <a:cubicBezTo>
                          <a:pt x="138" y="186"/>
                          <a:pt x="143" y="188"/>
                          <a:pt x="148" y="188"/>
                        </a:cubicBezTo>
                        <a:cubicBezTo>
                          <a:pt x="150" y="188"/>
                          <a:pt x="152" y="188"/>
                          <a:pt x="153" y="188"/>
                        </a:cubicBezTo>
                        <a:cubicBezTo>
                          <a:pt x="154" y="188"/>
                          <a:pt x="155" y="187"/>
                          <a:pt x="157" y="187"/>
                        </a:cubicBezTo>
                        <a:cubicBezTo>
                          <a:pt x="157" y="212"/>
                          <a:pt x="157" y="212"/>
                          <a:pt x="157" y="212"/>
                        </a:cubicBezTo>
                        <a:cubicBezTo>
                          <a:pt x="155" y="213"/>
                          <a:pt x="153" y="213"/>
                          <a:pt x="151" y="21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" name="Freeform 25"/>
                  <p:cNvSpPr>
                    <a:spLocks noEditPoints="1"/>
                  </p:cNvSpPr>
                  <p:nvPr/>
                </p:nvSpPr>
                <p:spPr bwMode="black">
                  <a:xfrm>
                    <a:off x="8026510" y="5010511"/>
                    <a:ext cx="131857" cy="121322"/>
                  </a:xfrm>
                  <a:custGeom>
                    <a:avLst/>
                    <a:gdLst/>
                    <a:ahLst/>
                    <a:cxnLst>
                      <a:cxn ang="0">
                        <a:pos x="156" y="148"/>
                      </a:cxn>
                      <a:cxn ang="0">
                        <a:pos x="145" y="149"/>
                      </a:cxn>
                      <a:cxn ang="0">
                        <a:pos x="134" y="147"/>
                      </a:cxn>
                      <a:cxn ang="0">
                        <a:pos x="126" y="140"/>
                      </a:cxn>
                      <a:cxn ang="0">
                        <a:pos x="120" y="128"/>
                      </a:cxn>
                      <a:cxn ang="0">
                        <a:pos x="114" y="109"/>
                      </a:cxn>
                      <a:cxn ang="0">
                        <a:pos x="114" y="109"/>
                      </a:cxn>
                      <a:cxn ang="0">
                        <a:pos x="102" y="128"/>
                      </a:cxn>
                      <a:cxn ang="0">
                        <a:pos x="90" y="141"/>
                      </a:cxn>
                      <a:cxn ang="0">
                        <a:pos x="74" y="148"/>
                      </a:cxn>
                      <a:cxn ang="0">
                        <a:pos x="56" y="151"/>
                      </a:cxn>
                      <a:cxn ang="0">
                        <a:pos x="32" y="145"/>
                      </a:cxn>
                      <a:cxn ang="0">
                        <a:pos x="15" y="131"/>
                      </a:cxn>
                      <a:cxn ang="0">
                        <a:pos x="3" y="109"/>
                      </a:cxn>
                      <a:cxn ang="0">
                        <a:pos x="0" y="80"/>
                      </a:cxn>
                      <a:cxn ang="0">
                        <a:pos x="4" y="48"/>
                      </a:cxn>
                      <a:cxn ang="0">
                        <a:pos x="17" y="23"/>
                      </a:cxn>
                      <a:cxn ang="0">
                        <a:pos x="37" y="6"/>
                      </a:cxn>
                      <a:cxn ang="0">
                        <a:pos x="65" y="0"/>
                      </a:cxn>
                      <a:cxn ang="0">
                        <a:pos x="83" y="2"/>
                      </a:cxn>
                      <a:cxn ang="0">
                        <a:pos x="97" y="10"/>
                      </a:cxn>
                      <a:cxn ang="0">
                        <a:pos x="108" y="21"/>
                      </a:cxn>
                      <a:cxn ang="0">
                        <a:pos x="116" y="37"/>
                      </a:cxn>
                      <a:cxn ang="0">
                        <a:pos x="117" y="37"/>
                      </a:cxn>
                      <a:cxn ang="0">
                        <a:pos x="128" y="3"/>
                      </a:cxn>
                      <a:cxn ang="0">
                        <a:pos x="162" y="3"/>
                      </a:cxn>
                      <a:cxn ang="0">
                        <a:pos x="158" y="12"/>
                      </a:cxn>
                      <a:cxn ang="0">
                        <a:pos x="153" y="24"/>
                      </a:cxn>
                      <a:cxn ang="0">
                        <a:pos x="147" y="39"/>
                      </a:cxn>
                      <a:cxn ang="0">
                        <a:pos x="141" y="54"/>
                      </a:cxn>
                      <a:cxn ang="0">
                        <a:pos x="135" y="67"/>
                      </a:cxn>
                      <a:cxn ang="0">
                        <a:pos x="132" y="76"/>
                      </a:cxn>
                      <a:cxn ang="0">
                        <a:pos x="138" y="99"/>
                      </a:cxn>
                      <a:cxn ang="0">
                        <a:pos x="143" y="114"/>
                      </a:cxn>
                      <a:cxn ang="0">
                        <a:pos x="148" y="121"/>
                      </a:cxn>
                      <a:cxn ang="0">
                        <a:pos x="154" y="123"/>
                      </a:cxn>
                      <a:cxn ang="0">
                        <a:pos x="159" y="123"/>
                      </a:cxn>
                      <a:cxn ang="0">
                        <a:pos x="164" y="121"/>
                      </a:cxn>
                      <a:cxn ang="0">
                        <a:pos x="164" y="146"/>
                      </a:cxn>
                      <a:cxn ang="0">
                        <a:pos x="156" y="148"/>
                      </a:cxn>
                      <a:cxn ang="0">
                        <a:pos x="33" y="78"/>
                      </a:cxn>
                      <a:cxn ang="0">
                        <a:pos x="41" y="113"/>
                      </a:cxn>
                      <a:cxn ang="0">
                        <a:pos x="64" y="125"/>
                      </a:cxn>
                      <a:cxn ang="0">
                        <a:pos x="77" y="121"/>
                      </a:cxn>
                      <a:cxn ang="0">
                        <a:pos x="87" y="112"/>
                      </a:cxn>
                      <a:cxn ang="0">
                        <a:pos x="95" y="98"/>
                      </a:cxn>
                      <a:cxn ang="0">
                        <a:pos x="102" y="82"/>
                      </a:cxn>
                      <a:cxn ang="0">
                        <a:pos x="105" y="74"/>
                      </a:cxn>
                      <a:cxn ang="0">
                        <a:pos x="99" y="54"/>
                      </a:cxn>
                      <a:cxn ang="0">
                        <a:pos x="91" y="39"/>
                      </a:cxn>
                      <a:cxn ang="0">
                        <a:pos x="82" y="29"/>
                      </a:cxn>
                      <a:cxn ang="0">
                        <a:pos x="69" y="26"/>
                      </a:cxn>
                      <a:cxn ang="0">
                        <a:pos x="54" y="29"/>
                      </a:cxn>
                      <a:cxn ang="0">
                        <a:pos x="43" y="40"/>
                      </a:cxn>
                      <a:cxn ang="0">
                        <a:pos x="36" y="57"/>
                      </a:cxn>
                      <a:cxn ang="0">
                        <a:pos x="33" y="78"/>
                      </a:cxn>
                    </a:cxnLst>
                    <a:rect l="0" t="0" r="r" b="b"/>
                    <a:pathLst>
                      <a:path w="164" h="151">
                        <a:moveTo>
                          <a:pt x="156" y="148"/>
                        </a:moveTo>
                        <a:cubicBezTo>
                          <a:pt x="153" y="149"/>
                          <a:pt x="149" y="149"/>
                          <a:pt x="145" y="149"/>
                        </a:cubicBezTo>
                        <a:cubicBezTo>
                          <a:pt x="141" y="149"/>
                          <a:pt x="137" y="148"/>
                          <a:pt x="134" y="147"/>
                        </a:cubicBezTo>
                        <a:cubicBezTo>
                          <a:pt x="131" y="146"/>
                          <a:pt x="129" y="143"/>
                          <a:pt x="126" y="140"/>
                        </a:cubicBezTo>
                        <a:cubicBezTo>
                          <a:pt x="124" y="137"/>
                          <a:pt x="122" y="133"/>
                          <a:pt x="120" y="128"/>
                        </a:cubicBezTo>
                        <a:cubicBezTo>
                          <a:pt x="118" y="123"/>
                          <a:pt x="116" y="117"/>
                          <a:pt x="114" y="109"/>
                        </a:cubicBezTo>
                        <a:cubicBezTo>
                          <a:pt x="114" y="109"/>
                          <a:pt x="114" y="109"/>
                          <a:pt x="114" y="109"/>
                        </a:cubicBezTo>
                        <a:cubicBezTo>
                          <a:pt x="110" y="117"/>
                          <a:pt x="106" y="123"/>
                          <a:pt x="102" y="128"/>
                        </a:cubicBezTo>
                        <a:cubicBezTo>
                          <a:pt x="99" y="133"/>
                          <a:pt x="94" y="137"/>
                          <a:pt x="90" y="141"/>
                        </a:cubicBezTo>
                        <a:cubicBezTo>
                          <a:pt x="85" y="144"/>
                          <a:pt x="80" y="147"/>
                          <a:pt x="74" y="148"/>
                        </a:cubicBezTo>
                        <a:cubicBezTo>
                          <a:pt x="69" y="150"/>
                          <a:pt x="63" y="151"/>
                          <a:pt x="56" y="151"/>
                        </a:cubicBezTo>
                        <a:cubicBezTo>
                          <a:pt x="47" y="151"/>
                          <a:pt x="39" y="149"/>
                          <a:pt x="32" y="145"/>
                        </a:cubicBezTo>
                        <a:cubicBezTo>
                          <a:pt x="25" y="142"/>
                          <a:pt x="19" y="137"/>
                          <a:pt x="15" y="131"/>
                        </a:cubicBezTo>
                        <a:cubicBezTo>
                          <a:pt x="10" y="125"/>
                          <a:pt x="6" y="117"/>
                          <a:pt x="3" y="109"/>
                        </a:cubicBezTo>
                        <a:cubicBezTo>
                          <a:pt x="1" y="100"/>
                          <a:pt x="0" y="91"/>
                          <a:pt x="0" y="80"/>
                        </a:cubicBezTo>
                        <a:cubicBezTo>
                          <a:pt x="0" y="68"/>
                          <a:pt x="1" y="58"/>
                          <a:pt x="4" y="48"/>
                        </a:cubicBezTo>
                        <a:cubicBezTo>
                          <a:pt x="7" y="38"/>
                          <a:pt x="11" y="30"/>
                          <a:pt x="17" y="23"/>
                        </a:cubicBezTo>
                        <a:cubicBezTo>
                          <a:pt x="22" y="15"/>
                          <a:pt x="29" y="10"/>
                          <a:pt x="37" y="6"/>
                        </a:cubicBezTo>
                        <a:cubicBezTo>
                          <a:pt x="45" y="2"/>
                          <a:pt x="54" y="0"/>
                          <a:pt x="65" y="0"/>
                        </a:cubicBezTo>
                        <a:cubicBezTo>
                          <a:pt x="72" y="0"/>
                          <a:pt x="78" y="1"/>
                          <a:pt x="83" y="2"/>
                        </a:cubicBezTo>
                        <a:cubicBezTo>
                          <a:pt x="89" y="4"/>
                          <a:pt x="93" y="7"/>
                          <a:pt x="97" y="10"/>
                        </a:cubicBezTo>
                        <a:cubicBezTo>
                          <a:pt x="102" y="13"/>
                          <a:pt x="105" y="17"/>
                          <a:pt x="108" y="21"/>
                        </a:cubicBezTo>
                        <a:cubicBezTo>
                          <a:pt x="111" y="26"/>
                          <a:pt x="114" y="31"/>
                          <a:pt x="116" y="37"/>
                        </a:cubicBezTo>
                        <a:cubicBezTo>
                          <a:pt x="117" y="37"/>
                          <a:pt x="117" y="37"/>
                          <a:pt x="117" y="37"/>
                        </a:cubicBezTo>
                        <a:cubicBezTo>
                          <a:pt x="128" y="3"/>
                          <a:pt x="128" y="3"/>
                          <a:pt x="128" y="3"/>
                        </a:cubicBezTo>
                        <a:cubicBezTo>
                          <a:pt x="162" y="3"/>
                          <a:pt x="162" y="3"/>
                          <a:pt x="162" y="3"/>
                        </a:cubicBezTo>
                        <a:cubicBezTo>
                          <a:pt x="161" y="5"/>
                          <a:pt x="160" y="8"/>
                          <a:pt x="158" y="12"/>
                        </a:cubicBezTo>
                        <a:cubicBezTo>
                          <a:pt x="157" y="15"/>
                          <a:pt x="155" y="20"/>
                          <a:pt x="153" y="24"/>
                        </a:cubicBezTo>
                        <a:cubicBezTo>
                          <a:pt x="151" y="29"/>
                          <a:pt x="149" y="34"/>
                          <a:pt x="147" y="39"/>
                        </a:cubicBezTo>
                        <a:cubicBezTo>
                          <a:pt x="145" y="44"/>
                          <a:pt x="143" y="49"/>
                          <a:pt x="141" y="54"/>
                        </a:cubicBezTo>
                        <a:cubicBezTo>
                          <a:pt x="139" y="59"/>
                          <a:pt x="137" y="63"/>
                          <a:pt x="135" y="67"/>
                        </a:cubicBezTo>
                        <a:cubicBezTo>
                          <a:pt x="134" y="71"/>
                          <a:pt x="133" y="74"/>
                          <a:pt x="132" y="76"/>
                        </a:cubicBezTo>
                        <a:cubicBezTo>
                          <a:pt x="134" y="85"/>
                          <a:pt x="136" y="93"/>
                          <a:pt x="138" y="99"/>
                        </a:cubicBezTo>
                        <a:cubicBezTo>
                          <a:pt x="139" y="105"/>
                          <a:pt x="141" y="110"/>
                          <a:pt x="143" y="114"/>
                        </a:cubicBezTo>
                        <a:cubicBezTo>
                          <a:pt x="145" y="117"/>
                          <a:pt x="146" y="120"/>
                          <a:pt x="148" y="121"/>
                        </a:cubicBezTo>
                        <a:cubicBezTo>
                          <a:pt x="150" y="123"/>
                          <a:pt x="152" y="123"/>
                          <a:pt x="154" y="123"/>
                        </a:cubicBezTo>
                        <a:cubicBezTo>
                          <a:pt x="155" y="123"/>
                          <a:pt x="157" y="123"/>
                          <a:pt x="159" y="123"/>
                        </a:cubicBezTo>
                        <a:cubicBezTo>
                          <a:pt x="160" y="123"/>
                          <a:pt x="162" y="122"/>
                          <a:pt x="164" y="121"/>
                        </a:cubicBezTo>
                        <a:cubicBezTo>
                          <a:pt x="164" y="146"/>
                          <a:pt x="164" y="146"/>
                          <a:pt x="164" y="146"/>
                        </a:cubicBezTo>
                        <a:cubicBezTo>
                          <a:pt x="162" y="147"/>
                          <a:pt x="159" y="147"/>
                          <a:pt x="156" y="148"/>
                        </a:cubicBezTo>
                        <a:close/>
                        <a:moveTo>
                          <a:pt x="33" y="78"/>
                        </a:moveTo>
                        <a:cubicBezTo>
                          <a:pt x="33" y="94"/>
                          <a:pt x="36" y="105"/>
                          <a:pt x="41" y="113"/>
                        </a:cubicBezTo>
                        <a:cubicBezTo>
                          <a:pt x="47" y="121"/>
                          <a:pt x="55" y="125"/>
                          <a:pt x="64" y="125"/>
                        </a:cubicBezTo>
                        <a:cubicBezTo>
                          <a:pt x="69" y="125"/>
                          <a:pt x="73" y="123"/>
                          <a:pt x="77" y="121"/>
                        </a:cubicBezTo>
                        <a:cubicBezTo>
                          <a:pt x="80" y="119"/>
                          <a:pt x="84" y="116"/>
                          <a:pt x="87" y="112"/>
                        </a:cubicBezTo>
                        <a:cubicBezTo>
                          <a:pt x="90" y="108"/>
                          <a:pt x="93" y="103"/>
                          <a:pt x="95" y="98"/>
                        </a:cubicBezTo>
                        <a:cubicBezTo>
                          <a:pt x="98" y="93"/>
                          <a:pt x="100" y="88"/>
                          <a:pt x="102" y="82"/>
                        </a:cubicBezTo>
                        <a:cubicBezTo>
                          <a:pt x="105" y="74"/>
                          <a:pt x="105" y="74"/>
                          <a:pt x="105" y="74"/>
                        </a:cubicBezTo>
                        <a:cubicBezTo>
                          <a:pt x="103" y="67"/>
                          <a:pt x="101" y="60"/>
                          <a:pt x="99" y="54"/>
                        </a:cubicBezTo>
                        <a:cubicBezTo>
                          <a:pt x="97" y="48"/>
                          <a:pt x="94" y="43"/>
                          <a:pt x="91" y="39"/>
                        </a:cubicBezTo>
                        <a:cubicBezTo>
                          <a:pt x="89" y="35"/>
                          <a:pt x="85" y="32"/>
                          <a:pt x="82" y="29"/>
                        </a:cubicBezTo>
                        <a:cubicBezTo>
                          <a:pt x="78" y="27"/>
                          <a:pt x="74" y="26"/>
                          <a:pt x="69" y="26"/>
                        </a:cubicBezTo>
                        <a:cubicBezTo>
                          <a:pt x="64" y="26"/>
                          <a:pt x="59" y="27"/>
                          <a:pt x="54" y="29"/>
                        </a:cubicBezTo>
                        <a:cubicBezTo>
                          <a:pt x="50" y="32"/>
                          <a:pt x="46" y="35"/>
                          <a:pt x="43" y="40"/>
                        </a:cubicBezTo>
                        <a:cubicBezTo>
                          <a:pt x="40" y="44"/>
                          <a:pt x="37" y="50"/>
                          <a:pt x="36" y="57"/>
                        </a:cubicBezTo>
                        <a:cubicBezTo>
                          <a:pt x="34" y="63"/>
                          <a:pt x="33" y="70"/>
                          <a:pt x="33" y="7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0" name="Freeform 26"/>
                  <p:cNvSpPr>
                    <a:spLocks noEditPoints="1"/>
                  </p:cNvSpPr>
                  <p:nvPr/>
                </p:nvSpPr>
                <p:spPr bwMode="black">
                  <a:xfrm>
                    <a:off x="8170941" y="5010511"/>
                    <a:ext cx="113166" cy="162783"/>
                  </a:xfrm>
                  <a:custGeom>
                    <a:avLst/>
                    <a:gdLst/>
                    <a:ahLst/>
                    <a:cxnLst>
                      <a:cxn ang="0">
                        <a:pos x="141" y="73"/>
                      </a:cxn>
                      <a:cxn ang="0">
                        <a:pos x="136" y="105"/>
                      </a:cxn>
                      <a:cxn ang="0">
                        <a:pos x="123" y="129"/>
                      </a:cxn>
                      <a:cxn ang="0">
                        <a:pos x="103" y="145"/>
                      </a:cxn>
                      <a:cxn ang="0">
                        <a:pos x="76" y="151"/>
                      </a:cxn>
                      <a:cxn ang="0">
                        <a:pos x="50" y="146"/>
                      </a:cxn>
                      <a:cxn ang="0">
                        <a:pos x="32" y="135"/>
                      </a:cxn>
                      <a:cxn ang="0">
                        <a:pos x="32" y="135"/>
                      </a:cxn>
                      <a:cxn ang="0">
                        <a:pos x="32" y="203"/>
                      </a:cxn>
                      <a:cxn ang="0">
                        <a:pos x="0" y="203"/>
                      </a:cxn>
                      <a:cxn ang="0">
                        <a:pos x="0" y="74"/>
                      </a:cxn>
                      <a:cxn ang="0">
                        <a:pos x="4" y="44"/>
                      </a:cxn>
                      <a:cxn ang="0">
                        <a:pos x="17" y="20"/>
                      </a:cxn>
                      <a:cxn ang="0">
                        <a:pos x="39" y="5"/>
                      </a:cxn>
                      <a:cxn ang="0">
                        <a:pos x="70" y="0"/>
                      </a:cxn>
                      <a:cxn ang="0">
                        <a:pos x="100" y="5"/>
                      </a:cxn>
                      <a:cxn ang="0">
                        <a:pos x="123" y="21"/>
                      </a:cxn>
                      <a:cxn ang="0">
                        <a:pos x="136" y="44"/>
                      </a:cxn>
                      <a:cxn ang="0">
                        <a:pos x="141" y="73"/>
                      </a:cxn>
                      <a:cxn ang="0">
                        <a:pos x="107" y="73"/>
                      </a:cxn>
                      <a:cxn ang="0">
                        <a:pos x="105" y="54"/>
                      </a:cxn>
                      <a:cxn ang="0">
                        <a:pos x="97" y="39"/>
                      </a:cxn>
                      <a:cxn ang="0">
                        <a:pos x="85" y="30"/>
                      </a:cxn>
                      <a:cxn ang="0">
                        <a:pos x="69" y="26"/>
                      </a:cxn>
                      <a:cxn ang="0">
                        <a:pos x="52" y="30"/>
                      </a:cxn>
                      <a:cxn ang="0">
                        <a:pos x="40" y="40"/>
                      </a:cxn>
                      <a:cxn ang="0">
                        <a:pos x="34" y="53"/>
                      </a:cxn>
                      <a:cxn ang="0">
                        <a:pos x="32" y="70"/>
                      </a:cxn>
                      <a:cxn ang="0">
                        <a:pos x="32" y="108"/>
                      </a:cxn>
                      <a:cxn ang="0">
                        <a:pos x="39" y="114"/>
                      </a:cxn>
                      <a:cxn ang="0">
                        <a:pos x="48" y="120"/>
                      </a:cxn>
                      <a:cxn ang="0">
                        <a:pos x="58" y="123"/>
                      </a:cxn>
                      <a:cxn ang="0">
                        <a:pos x="68" y="124"/>
                      </a:cxn>
                      <a:cxn ang="0">
                        <a:pos x="97" y="111"/>
                      </a:cxn>
                      <a:cxn ang="0">
                        <a:pos x="107" y="73"/>
                      </a:cxn>
                    </a:cxnLst>
                    <a:rect l="0" t="0" r="r" b="b"/>
                    <a:pathLst>
                      <a:path w="141" h="203">
                        <a:moveTo>
                          <a:pt x="141" y="73"/>
                        </a:moveTo>
                        <a:cubicBezTo>
                          <a:pt x="141" y="85"/>
                          <a:pt x="139" y="95"/>
                          <a:pt x="136" y="105"/>
                        </a:cubicBezTo>
                        <a:cubicBezTo>
                          <a:pt x="133" y="114"/>
                          <a:pt x="129" y="123"/>
                          <a:pt x="123" y="129"/>
                        </a:cubicBezTo>
                        <a:cubicBezTo>
                          <a:pt x="117" y="136"/>
                          <a:pt x="111" y="141"/>
                          <a:pt x="103" y="145"/>
                        </a:cubicBezTo>
                        <a:cubicBezTo>
                          <a:pt x="94" y="149"/>
                          <a:pt x="85" y="151"/>
                          <a:pt x="76" y="151"/>
                        </a:cubicBezTo>
                        <a:cubicBezTo>
                          <a:pt x="66" y="151"/>
                          <a:pt x="58" y="149"/>
                          <a:pt x="50" y="146"/>
                        </a:cubicBezTo>
                        <a:cubicBezTo>
                          <a:pt x="43" y="144"/>
                          <a:pt x="37" y="140"/>
                          <a:pt x="32" y="135"/>
                        </a:cubicBezTo>
                        <a:cubicBezTo>
                          <a:pt x="32" y="135"/>
                          <a:pt x="32" y="135"/>
                          <a:pt x="32" y="135"/>
                        </a:cubicBezTo>
                        <a:cubicBezTo>
                          <a:pt x="32" y="203"/>
                          <a:pt x="32" y="203"/>
                          <a:pt x="32" y="203"/>
                        </a:cubicBezTo>
                        <a:cubicBezTo>
                          <a:pt x="0" y="203"/>
                          <a:pt x="0" y="203"/>
                          <a:pt x="0" y="203"/>
                        </a:cubicBezTo>
                        <a:cubicBezTo>
                          <a:pt x="0" y="74"/>
                          <a:pt x="0" y="74"/>
                          <a:pt x="0" y="74"/>
                        </a:cubicBezTo>
                        <a:cubicBezTo>
                          <a:pt x="0" y="63"/>
                          <a:pt x="1" y="53"/>
                          <a:pt x="4" y="44"/>
                        </a:cubicBezTo>
                        <a:cubicBezTo>
                          <a:pt x="7" y="34"/>
                          <a:pt x="11" y="27"/>
                          <a:pt x="17" y="20"/>
                        </a:cubicBezTo>
                        <a:cubicBezTo>
                          <a:pt x="23" y="14"/>
                          <a:pt x="30" y="9"/>
                          <a:pt x="39" y="5"/>
                        </a:cubicBezTo>
                        <a:cubicBezTo>
                          <a:pt x="48" y="2"/>
                          <a:pt x="58" y="0"/>
                          <a:pt x="70" y="0"/>
                        </a:cubicBezTo>
                        <a:cubicBezTo>
                          <a:pt x="81" y="0"/>
                          <a:pt x="91" y="2"/>
                          <a:pt x="100" y="5"/>
                        </a:cubicBezTo>
                        <a:cubicBezTo>
                          <a:pt x="109" y="9"/>
                          <a:pt x="116" y="14"/>
                          <a:pt x="123" y="21"/>
                        </a:cubicBezTo>
                        <a:cubicBezTo>
                          <a:pt x="129" y="27"/>
                          <a:pt x="133" y="35"/>
                          <a:pt x="136" y="44"/>
                        </a:cubicBezTo>
                        <a:cubicBezTo>
                          <a:pt x="139" y="53"/>
                          <a:pt x="141" y="62"/>
                          <a:pt x="141" y="73"/>
                        </a:cubicBezTo>
                        <a:close/>
                        <a:moveTo>
                          <a:pt x="107" y="73"/>
                        </a:moveTo>
                        <a:cubicBezTo>
                          <a:pt x="107" y="66"/>
                          <a:pt x="106" y="60"/>
                          <a:pt x="105" y="54"/>
                        </a:cubicBezTo>
                        <a:cubicBezTo>
                          <a:pt x="103" y="48"/>
                          <a:pt x="101" y="44"/>
                          <a:pt x="97" y="39"/>
                        </a:cubicBezTo>
                        <a:cubicBezTo>
                          <a:pt x="94" y="35"/>
                          <a:pt x="90" y="32"/>
                          <a:pt x="85" y="30"/>
                        </a:cubicBezTo>
                        <a:cubicBezTo>
                          <a:pt x="81" y="28"/>
                          <a:pt x="75" y="26"/>
                          <a:pt x="69" y="26"/>
                        </a:cubicBezTo>
                        <a:cubicBezTo>
                          <a:pt x="62" y="26"/>
                          <a:pt x="56" y="28"/>
                          <a:pt x="52" y="30"/>
                        </a:cubicBezTo>
                        <a:cubicBezTo>
                          <a:pt x="47" y="32"/>
                          <a:pt x="43" y="36"/>
                          <a:pt x="40" y="40"/>
                        </a:cubicBezTo>
                        <a:cubicBezTo>
                          <a:pt x="37" y="44"/>
                          <a:pt x="35" y="48"/>
                          <a:pt x="34" y="53"/>
                        </a:cubicBezTo>
                        <a:cubicBezTo>
                          <a:pt x="33" y="59"/>
                          <a:pt x="32" y="64"/>
                          <a:pt x="32" y="70"/>
                        </a:cubicBezTo>
                        <a:cubicBezTo>
                          <a:pt x="32" y="108"/>
                          <a:pt x="32" y="108"/>
                          <a:pt x="32" y="108"/>
                        </a:cubicBezTo>
                        <a:cubicBezTo>
                          <a:pt x="34" y="110"/>
                          <a:pt x="36" y="112"/>
                          <a:pt x="39" y="114"/>
                        </a:cubicBezTo>
                        <a:cubicBezTo>
                          <a:pt x="42" y="116"/>
                          <a:pt x="45" y="118"/>
                          <a:pt x="48" y="120"/>
                        </a:cubicBezTo>
                        <a:cubicBezTo>
                          <a:pt x="51" y="121"/>
                          <a:pt x="54" y="122"/>
                          <a:pt x="58" y="123"/>
                        </a:cubicBezTo>
                        <a:cubicBezTo>
                          <a:pt x="61" y="124"/>
                          <a:pt x="65" y="124"/>
                          <a:pt x="68" y="124"/>
                        </a:cubicBezTo>
                        <a:cubicBezTo>
                          <a:pt x="80" y="124"/>
                          <a:pt x="90" y="120"/>
                          <a:pt x="97" y="111"/>
                        </a:cubicBezTo>
                        <a:cubicBezTo>
                          <a:pt x="104" y="103"/>
                          <a:pt x="107" y="90"/>
                          <a:pt x="107" y="73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1" name="Freeform 27"/>
                  <p:cNvSpPr>
                    <a:spLocks/>
                  </p:cNvSpPr>
                  <p:nvPr/>
                </p:nvSpPr>
                <p:spPr bwMode="black">
                  <a:xfrm>
                    <a:off x="8305857" y="5012890"/>
                    <a:ext cx="48257" cy="117924"/>
                  </a:xfrm>
                  <a:custGeom>
                    <a:avLst/>
                    <a:gdLst/>
                    <a:ahLst/>
                    <a:cxnLst>
                      <a:cxn ang="0">
                        <a:pos x="51" y="146"/>
                      </a:cxn>
                      <a:cxn ang="0">
                        <a:pos x="38" y="147"/>
                      </a:cxn>
                      <a:cxn ang="0">
                        <a:pos x="21" y="144"/>
                      </a:cxn>
                      <a:cxn ang="0">
                        <a:pos x="9" y="135"/>
                      </a:cxn>
                      <a:cxn ang="0">
                        <a:pos x="2" y="121"/>
                      </a:cxn>
                      <a:cxn ang="0">
                        <a:pos x="0" y="104"/>
                      </a:cxn>
                      <a:cxn ang="0">
                        <a:pos x="0" y="0"/>
                      </a:cxn>
                      <a:cxn ang="0">
                        <a:pos x="33" y="0"/>
                      </a:cxn>
                      <a:cxn ang="0">
                        <a:pos x="33" y="99"/>
                      </a:cxn>
                      <a:cxn ang="0">
                        <a:pos x="34" y="110"/>
                      </a:cxn>
                      <a:cxn ang="0">
                        <a:pos x="38" y="116"/>
                      </a:cxn>
                      <a:cxn ang="0">
                        <a:pos x="43" y="120"/>
                      </a:cxn>
                      <a:cxn ang="0">
                        <a:pos x="48" y="121"/>
                      </a:cxn>
                      <a:cxn ang="0">
                        <a:pos x="55" y="120"/>
                      </a:cxn>
                      <a:cxn ang="0">
                        <a:pos x="60" y="118"/>
                      </a:cxn>
                      <a:cxn ang="0">
                        <a:pos x="60" y="143"/>
                      </a:cxn>
                      <a:cxn ang="0">
                        <a:pos x="51" y="146"/>
                      </a:cxn>
                    </a:cxnLst>
                    <a:rect l="0" t="0" r="r" b="b"/>
                    <a:pathLst>
                      <a:path w="60" h="147">
                        <a:moveTo>
                          <a:pt x="51" y="146"/>
                        </a:moveTo>
                        <a:cubicBezTo>
                          <a:pt x="47" y="146"/>
                          <a:pt x="43" y="147"/>
                          <a:pt x="38" y="147"/>
                        </a:cubicBezTo>
                        <a:cubicBezTo>
                          <a:pt x="31" y="147"/>
                          <a:pt x="25" y="146"/>
                          <a:pt x="21" y="144"/>
                        </a:cubicBezTo>
                        <a:cubicBezTo>
                          <a:pt x="16" y="141"/>
                          <a:pt x="12" y="138"/>
                          <a:pt x="9" y="135"/>
                        </a:cubicBezTo>
                        <a:cubicBezTo>
                          <a:pt x="6" y="131"/>
                          <a:pt x="3" y="126"/>
                          <a:pt x="2" y="121"/>
                        </a:cubicBezTo>
                        <a:cubicBezTo>
                          <a:pt x="1" y="116"/>
                          <a:pt x="0" y="110"/>
                          <a:pt x="0" y="104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3" y="99"/>
                          <a:pt x="33" y="99"/>
                          <a:pt x="33" y="99"/>
                        </a:cubicBezTo>
                        <a:cubicBezTo>
                          <a:pt x="33" y="103"/>
                          <a:pt x="33" y="107"/>
                          <a:pt x="34" y="110"/>
                        </a:cubicBezTo>
                        <a:cubicBezTo>
                          <a:pt x="35" y="113"/>
                          <a:pt x="37" y="115"/>
                          <a:pt x="38" y="116"/>
                        </a:cubicBezTo>
                        <a:cubicBezTo>
                          <a:pt x="39" y="118"/>
                          <a:pt x="41" y="119"/>
                          <a:pt x="43" y="120"/>
                        </a:cubicBezTo>
                        <a:cubicBezTo>
                          <a:pt x="45" y="120"/>
                          <a:pt x="47" y="121"/>
                          <a:pt x="48" y="121"/>
                        </a:cubicBezTo>
                        <a:cubicBezTo>
                          <a:pt x="51" y="121"/>
                          <a:pt x="53" y="120"/>
                          <a:pt x="55" y="120"/>
                        </a:cubicBezTo>
                        <a:cubicBezTo>
                          <a:pt x="56" y="120"/>
                          <a:pt x="58" y="119"/>
                          <a:pt x="60" y="118"/>
                        </a:cubicBezTo>
                        <a:cubicBezTo>
                          <a:pt x="60" y="143"/>
                          <a:pt x="60" y="143"/>
                          <a:pt x="60" y="143"/>
                        </a:cubicBezTo>
                        <a:cubicBezTo>
                          <a:pt x="57" y="144"/>
                          <a:pt x="54" y="145"/>
                          <a:pt x="51" y="1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Freeform 28"/>
                  <p:cNvSpPr>
                    <a:spLocks noEditPoints="1"/>
                  </p:cNvSpPr>
                  <p:nvPr/>
                </p:nvSpPr>
                <p:spPr bwMode="black">
                  <a:xfrm>
                    <a:off x="8362950" y="5012890"/>
                    <a:ext cx="127440" cy="118943"/>
                  </a:xfrm>
                  <a:custGeom>
                    <a:avLst/>
                    <a:gdLst/>
                    <a:ahLst/>
                    <a:cxnLst>
                      <a:cxn ang="0">
                        <a:pos x="126" y="25"/>
                      </a:cxn>
                      <a:cxn ang="0">
                        <a:pos x="132" y="35"/>
                      </a:cxn>
                      <a:cxn ang="0">
                        <a:pos x="137" y="46"/>
                      </a:cxn>
                      <a:cxn ang="0">
                        <a:pos x="141" y="60"/>
                      </a:cxn>
                      <a:cxn ang="0">
                        <a:pos x="143" y="77"/>
                      </a:cxn>
                      <a:cxn ang="0">
                        <a:pos x="138" y="105"/>
                      </a:cxn>
                      <a:cxn ang="0">
                        <a:pos x="124" y="128"/>
                      </a:cxn>
                      <a:cxn ang="0">
                        <a:pos x="102" y="142"/>
                      </a:cxn>
                      <a:cxn ang="0">
                        <a:pos x="72" y="148"/>
                      </a:cxn>
                      <a:cxn ang="0">
                        <a:pos x="42" y="142"/>
                      </a:cxn>
                      <a:cxn ang="0">
                        <a:pos x="19" y="127"/>
                      </a:cxn>
                      <a:cxn ang="0">
                        <a:pos x="5" y="104"/>
                      </a:cxn>
                      <a:cxn ang="0">
                        <a:pos x="0" y="73"/>
                      </a:cxn>
                      <a:cxn ang="0">
                        <a:pos x="4" y="43"/>
                      </a:cxn>
                      <a:cxn ang="0">
                        <a:pos x="18" y="20"/>
                      </a:cxn>
                      <a:cxn ang="0">
                        <a:pos x="41" y="6"/>
                      </a:cxn>
                      <a:cxn ang="0">
                        <a:pos x="74" y="0"/>
                      </a:cxn>
                      <a:cxn ang="0">
                        <a:pos x="159" y="0"/>
                      </a:cxn>
                      <a:cxn ang="0">
                        <a:pos x="159" y="25"/>
                      </a:cxn>
                      <a:cxn ang="0">
                        <a:pos x="126" y="25"/>
                      </a:cxn>
                      <a:cxn ang="0">
                        <a:pos x="79" y="25"/>
                      </a:cxn>
                      <a:cxn ang="0">
                        <a:pos x="44" y="38"/>
                      </a:cxn>
                      <a:cxn ang="0">
                        <a:pos x="33" y="74"/>
                      </a:cxn>
                      <a:cxn ang="0">
                        <a:pos x="36" y="94"/>
                      </a:cxn>
                      <a:cxn ang="0">
                        <a:pos x="44" y="109"/>
                      </a:cxn>
                      <a:cxn ang="0">
                        <a:pos x="57" y="118"/>
                      </a:cxn>
                      <a:cxn ang="0">
                        <a:pos x="72" y="121"/>
                      </a:cxn>
                      <a:cxn ang="0">
                        <a:pos x="88" y="118"/>
                      </a:cxn>
                      <a:cxn ang="0">
                        <a:pos x="99" y="108"/>
                      </a:cxn>
                      <a:cxn ang="0">
                        <a:pos x="106" y="93"/>
                      </a:cxn>
                      <a:cxn ang="0">
                        <a:pos x="109" y="73"/>
                      </a:cxn>
                      <a:cxn ang="0">
                        <a:pos x="108" y="57"/>
                      </a:cxn>
                      <a:cxn ang="0">
                        <a:pos x="104" y="44"/>
                      </a:cxn>
                      <a:cxn ang="0">
                        <a:pos x="100" y="34"/>
                      </a:cxn>
                      <a:cxn ang="0">
                        <a:pos x="95" y="25"/>
                      </a:cxn>
                      <a:cxn ang="0">
                        <a:pos x="79" y="25"/>
                      </a:cxn>
                    </a:cxnLst>
                    <a:rect l="0" t="0" r="r" b="b"/>
                    <a:pathLst>
                      <a:path w="159" h="148">
                        <a:moveTo>
                          <a:pt x="126" y="25"/>
                        </a:moveTo>
                        <a:cubicBezTo>
                          <a:pt x="128" y="28"/>
                          <a:pt x="130" y="31"/>
                          <a:pt x="132" y="35"/>
                        </a:cubicBezTo>
                        <a:cubicBezTo>
                          <a:pt x="134" y="38"/>
                          <a:pt x="136" y="42"/>
                          <a:pt x="137" y="46"/>
                        </a:cubicBezTo>
                        <a:cubicBezTo>
                          <a:pt x="139" y="50"/>
                          <a:pt x="140" y="55"/>
                          <a:pt x="141" y="60"/>
                        </a:cubicBezTo>
                        <a:cubicBezTo>
                          <a:pt x="142" y="65"/>
                          <a:pt x="143" y="71"/>
                          <a:pt x="143" y="77"/>
                        </a:cubicBezTo>
                        <a:cubicBezTo>
                          <a:pt x="143" y="87"/>
                          <a:pt x="141" y="97"/>
                          <a:pt x="138" y="105"/>
                        </a:cubicBezTo>
                        <a:cubicBezTo>
                          <a:pt x="135" y="114"/>
                          <a:pt x="130" y="121"/>
                          <a:pt x="124" y="128"/>
                        </a:cubicBezTo>
                        <a:cubicBezTo>
                          <a:pt x="119" y="134"/>
                          <a:pt x="111" y="139"/>
                          <a:pt x="102" y="142"/>
                        </a:cubicBezTo>
                        <a:cubicBezTo>
                          <a:pt x="94" y="146"/>
                          <a:pt x="84" y="148"/>
                          <a:pt x="72" y="148"/>
                        </a:cubicBezTo>
                        <a:cubicBezTo>
                          <a:pt x="61" y="148"/>
                          <a:pt x="51" y="146"/>
                          <a:pt x="42" y="142"/>
                        </a:cubicBezTo>
                        <a:cubicBezTo>
                          <a:pt x="33" y="139"/>
                          <a:pt x="26" y="134"/>
                          <a:pt x="19" y="127"/>
                        </a:cubicBezTo>
                        <a:cubicBezTo>
                          <a:pt x="13" y="121"/>
                          <a:pt x="8" y="113"/>
                          <a:pt x="5" y="104"/>
                        </a:cubicBezTo>
                        <a:cubicBezTo>
                          <a:pt x="1" y="94"/>
                          <a:pt x="0" y="84"/>
                          <a:pt x="0" y="73"/>
                        </a:cubicBezTo>
                        <a:cubicBezTo>
                          <a:pt x="0" y="62"/>
                          <a:pt x="1" y="52"/>
                          <a:pt x="4" y="43"/>
                        </a:cubicBezTo>
                        <a:cubicBezTo>
                          <a:pt x="7" y="34"/>
                          <a:pt x="12" y="27"/>
                          <a:pt x="18" y="20"/>
                        </a:cubicBezTo>
                        <a:cubicBezTo>
                          <a:pt x="24" y="14"/>
                          <a:pt x="32" y="9"/>
                          <a:pt x="41" y="6"/>
                        </a:cubicBezTo>
                        <a:cubicBezTo>
                          <a:pt x="50" y="2"/>
                          <a:pt x="62" y="0"/>
                          <a:pt x="74" y="0"/>
                        </a:cubicBezTo>
                        <a:cubicBezTo>
                          <a:pt x="159" y="0"/>
                          <a:pt x="159" y="0"/>
                          <a:pt x="159" y="0"/>
                        </a:cubicBezTo>
                        <a:cubicBezTo>
                          <a:pt x="159" y="25"/>
                          <a:pt x="159" y="25"/>
                          <a:pt x="159" y="25"/>
                        </a:cubicBezTo>
                        <a:lnTo>
                          <a:pt x="126" y="25"/>
                        </a:lnTo>
                        <a:close/>
                        <a:moveTo>
                          <a:pt x="79" y="25"/>
                        </a:moveTo>
                        <a:cubicBezTo>
                          <a:pt x="63" y="25"/>
                          <a:pt x="52" y="29"/>
                          <a:pt x="44" y="38"/>
                        </a:cubicBezTo>
                        <a:cubicBezTo>
                          <a:pt x="37" y="46"/>
                          <a:pt x="33" y="58"/>
                          <a:pt x="33" y="74"/>
                        </a:cubicBezTo>
                        <a:cubicBezTo>
                          <a:pt x="33" y="81"/>
                          <a:pt x="34" y="88"/>
                          <a:pt x="36" y="94"/>
                        </a:cubicBezTo>
                        <a:cubicBezTo>
                          <a:pt x="38" y="100"/>
                          <a:pt x="41" y="105"/>
                          <a:pt x="44" y="109"/>
                        </a:cubicBezTo>
                        <a:cubicBezTo>
                          <a:pt x="48" y="113"/>
                          <a:pt x="52" y="116"/>
                          <a:pt x="57" y="118"/>
                        </a:cubicBezTo>
                        <a:cubicBezTo>
                          <a:pt x="61" y="120"/>
                          <a:pt x="67" y="121"/>
                          <a:pt x="72" y="121"/>
                        </a:cubicBezTo>
                        <a:cubicBezTo>
                          <a:pt x="78" y="121"/>
                          <a:pt x="83" y="120"/>
                          <a:pt x="88" y="118"/>
                        </a:cubicBezTo>
                        <a:cubicBezTo>
                          <a:pt x="92" y="116"/>
                          <a:pt x="96" y="112"/>
                          <a:pt x="99" y="108"/>
                        </a:cubicBezTo>
                        <a:cubicBezTo>
                          <a:pt x="102" y="104"/>
                          <a:pt x="105" y="99"/>
                          <a:pt x="106" y="93"/>
                        </a:cubicBezTo>
                        <a:cubicBezTo>
                          <a:pt x="108" y="87"/>
                          <a:pt x="109" y="80"/>
                          <a:pt x="109" y="73"/>
                        </a:cubicBezTo>
                        <a:cubicBezTo>
                          <a:pt x="109" y="67"/>
                          <a:pt x="108" y="62"/>
                          <a:pt x="108" y="57"/>
                        </a:cubicBezTo>
                        <a:cubicBezTo>
                          <a:pt x="107" y="52"/>
                          <a:pt x="106" y="48"/>
                          <a:pt x="104" y="44"/>
                        </a:cubicBezTo>
                        <a:cubicBezTo>
                          <a:pt x="103" y="40"/>
                          <a:pt x="102" y="37"/>
                          <a:pt x="100" y="34"/>
                        </a:cubicBezTo>
                        <a:cubicBezTo>
                          <a:pt x="98" y="31"/>
                          <a:pt x="97" y="28"/>
                          <a:pt x="95" y="25"/>
                        </a:cubicBezTo>
                        <a:lnTo>
                          <a:pt x="79" y="2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Freeform 29"/>
                  <p:cNvSpPr>
                    <a:spLocks/>
                  </p:cNvSpPr>
                  <p:nvPr/>
                </p:nvSpPr>
                <p:spPr bwMode="black">
                  <a:xfrm>
                    <a:off x="8496167" y="5012890"/>
                    <a:ext cx="113166" cy="118943"/>
                  </a:xfrm>
                  <a:custGeom>
                    <a:avLst/>
                    <a:gdLst/>
                    <a:ahLst/>
                    <a:cxnLst>
                      <a:cxn ang="0">
                        <a:pos x="86" y="26"/>
                      </a:cxn>
                      <a:cxn ang="0">
                        <a:pos x="86" y="98"/>
                      </a:cxn>
                      <a:cxn ang="0">
                        <a:pos x="91" y="116"/>
                      </a:cxn>
                      <a:cxn ang="0">
                        <a:pos x="104" y="121"/>
                      </a:cxn>
                      <a:cxn ang="0">
                        <a:pos x="110" y="121"/>
                      </a:cxn>
                      <a:cxn ang="0">
                        <a:pos x="117" y="119"/>
                      </a:cxn>
                      <a:cxn ang="0">
                        <a:pos x="117" y="144"/>
                      </a:cxn>
                      <a:cxn ang="0">
                        <a:pos x="107" y="146"/>
                      </a:cxn>
                      <a:cxn ang="0">
                        <a:pos x="94" y="148"/>
                      </a:cxn>
                      <a:cxn ang="0">
                        <a:pos x="76" y="144"/>
                      </a:cxn>
                      <a:cxn ang="0">
                        <a:pos x="63" y="135"/>
                      </a:cxn>
                      <a:cxn ang="0">
                        <a:pos x="56" y="120"/>
                      </a:cxn>
                      <a:cxn ang="0">
                        <a:pos x="53" y="100"/>
                      </a:cxn>
                      <a:cxn ang="0">
                        <a:pos x="53" y="26"/>
                      </a:cxn>
                      <a:cxn ang="0">
                        <a:pos x="36" y="26"/>
                      </a:cxn>
                      <a:cxn ang="0">
                        <a:pos x="25" y="27"/>
                      </a:cxn>
                      <a:cxn ang="0">
                        <a:pos x="15" y="30"/>
                      </a:cxn>
                      <a:cxn ang="0">
                        <a:pos x="7" y="34"/>
                      </a:cxn>
                      <a:cxn ang="0">
                        <a:pos x="0" y="38"/>
                      </a:cxn>
                      <a:cxn ang="0">
                        <a:pos x="0" y="10"/>
                      </a:cxn>
                      <a:cxn ang="0">
                        <a:pos x="6" y="6"/>
                      </a:cxn>
                      <a:cxn ang="0">
                        <a:pos x="15" y="3"/>
                      </a:cxn>
                      <a:cxn ang="0">
                        <a:pos x="26" y="1"/>
                      </a:cxn>
                      <a:cxn ang="0">
                        <a:pos x="39" y="0"/>
                      </a:cxn>
                      <a:cxn ang="0">
                        <a:pos x="141" y="0"/>
                      </a:cxn>
                      <a:cxn ang="0">
                        <a:pos x="141" y="26"/>
                      </a:cxn>
                      <a:cxn ang="0">
                        <a:pos x="86" y="26"/>
                      </a:cxn>
                    </a:cxnLst>
                    <a:rect l="0" t="0" r="r" b="b"/>
                    <a:pathLst>
                      <a:path w="141" h="148">
                        <a:moveTo>
                          <a:pt x="86" y="26"/>
                        </a:moveTo>
                        <a:cubicBezTo>
                          <a:pt x="86" y="98"/>
                          <a:pt x="86" y="98"/>
                          <a:pt x="86" y="98"/>
                        </a:cubicBezTo>
                        <a:cubicBezTo>
                          <a:pt x="86" y="106"/>
                          <a:pt x="88" y="112"/>
                          <a:pt x="91" y="116"/>
                        </a:cubicBezTo>
                        <a:cubicBezTo>
                          <a:pt x="95" y="119"/>
                          <a:pt x="99" y="121"/>
                          <a:pt x="104" y="121"/>
                        </a:cubicBezTo>
                        <a:cubicBezTo>
                          <a:pt x="106" y="121"/>
                          <a:pt x="108" y="121"/>
                          <a:pt x="110" y="121"/>
                        </a:cubicBezTo>
                        <a:cubicBezTo>
                          <a:pt x="113" y="120"/>
                          <a:pt x="115" y="120"/>
                          <a:pt x="117" y="119"/>
                        </a:cubicBezTo>
                        <a:cubicBezTo>
                          <a:pt x="117" y="144"/>
                          <a:pt x="117" y="144"/>
                          <a:pt x="117" y="144"/>
                        </a:cubicBezTo>
                        <a:cubicBezTo>
                          <a:pt x="115" y="145"/>
                          <a:pt x="111" y="146"/>
                          <a:pt x="107" y="146"/>
                        </a:cubicBezTo>
                        <a:cubicBezTo>
                          <a:pt x="104" y="147"/>
                          <a:pt x="99" y="148"/>
                          <a:pt x="94" y="148"/>
                        </a:cubicBezTo>
                        <a:cubicBezTo>
                          <a:pt x="87" y="148"/>
                          <a:pt x="81" y="146"/>
                          <a:pt x="76" y="144"/>
                        </a:cubicBezTo>
                        <a:cubicBezTo>
                          <a:pt x="71" y="142"/>
                          <a:pt x="66" y="139"/>
                          <a:pt x="63" y="135"/>
                        </a:cubicBezTo>
                        <a:cubicBezTo>
                          <a:pt x="60" y="130"/>
                          <a:pt x="57" y="125"/>
                          <a:pt x="56" y="120"/>
                        </a:cubicBezTo>
                        <a:cubicBezTo>
                          <a:pt x="54" y="114"/>
                          <a:pt x="53" y="108"/>
                          <a:pt x="53" y="100"/>
                        </a:cubicBezTo>
                        <a:cubicBezTo>
                          <a:pt x="53" y="26"/>
                          <a:pt x="53" y="26"/>
                          <a:pt x="53" y="26"/>
                        </a:cubicBezTo>
                        <a:cubicBezTo>
                          <a:pt x="36" y="26"/>
                          <a:pt x="36" y="26"/>
                          <a:pt x="36" y="26"/>
                        </a:cubicBezTo>
                        <a:cubicBezTo>
                          <a:pt x="32" y="26"/>
                          <a:pt x="29" y="27"/>
                          <a:pt x="25" y="27"/>
                        </a:cubicBezTo>
                        <a:cubicBezTo>
                          <a:pt x="22" y="28"/>
                          <a:pt x="18" y="29"/>
                          <a:pt x="15" y="30"/>
                        </a:cubicBezTo>
                        <a:cubicBezTo>
                          <a:pt x="12" y="31"/>
                          <a:pt x="9" y="32"/>
                          <a:pt x="7" y="34"/>
                        </a:cubicBezTo>
                        <a:cubicBezTo>
                          <a:pt x="4" y="35"/>
                          <a:pt x="2" y="36"/>
                          <a:pt x="0" y="38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2" y="9"/>
                          <a:pt x="4" y="7"/>
                          <a:pt x="6" y="6"/>
                        </a:cubicBezTo>
                        <a:cubicBezTo>
                          <a:pt x="9" y="5"/>
                          <a:pt x="12" y="4"/>
                          <a:pt x="15" y="3"/>
                        </a:cubicBezTo>
                        <a:cubicBezTo>
                          <a:pt x="18" y="2"/>
                          <a:pt x="22" y="2"/>
                          <a:pt x="26" y="1"/>
                        </a:cubicBezTo>
                        <a:cubicBezTo>
                          <a:pt x="30" y="1"/>
                          <a:pt x="34" y="0"/>
                          <a:pt x="39" y="0"/>
                        </a:cubicBezTo>
                        <a:cubicBezTo>
                          <a:pt x="141" y="0"/>
                          <a:pt x="141" y="0"/>
                          <a:pt x="141" y="0"/>
                        </a:cubicBezTo>
                        <a:cubicBezTo>
                          <a:pt x="141" y="26"/>
                          <a:pt x="141" y="26"/>
                          <a:pt x="141" y="26"/>
                        </a:cubicBezTo>
                        <a:lnTo>
                          <a:pt x="86" y="2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Freeform 30"/>
                  <p:cNvSpPr>
                    <a:spLocks noEditPoints="1"/>
                  </p:cNvSpPr>
                  <p:nvPr/>
                </p:nvSpPr>
                <p:spPr bwMode="black">
                  <a:xfrm>
                    <a:off x="8614091" y="4955117"/>
                    <a:ext cx="168560" cy="176716"/>
                  </a:xfrm>
                  <a:custGeom>
                    <a:avLst/>
                    <a:gdLst/>
                    <a:ahLst/>
                    <a:cxnLst>
                      <a:cxn ang="0">
                        <a:pos x="198" y="88"/>
                      </a:cxn>
                      <a:cxn ang="0">
                        <a:pos x="204" y="106"/>
                      </a:cxn>
                      <a:cxn ang="0">
                        <a:pos x="208" y="126"/>
                      </a:cxn>
                      <a:cxn ang="0">
                        <a:pos x="210" y="149"/>
                      </a:cxn>
                      <a:cxn ang="0">
                        <a:pos x="206" y="178"/>
                      </a:cxn>
                      <a:cxn ang="0">
                        <a:pos x="194" y="201"/>
                      </a:cxn>
                      <a:cxn ang="0">
                        <a:pos x="175" y="215"/>
                      </a:cxn>
                      <a:cxn ang="0">
                        <a:pos x="150" y="220"/>
                      </a:cxn>
                      <a:cxn ang="0">
                        <a:pos x="134" y="217"/>
                      </a:cxn>
                      <a:cxn ang="0">
                        <a:pos x="122" y="211"/>
                      </a:cxn>
                      <a:cxn ang="0">
                        <a:pos x="112" y="201"/>
                      </a:cxn>
                      <a:cxn ang="0">
                        <a:pos x="105" y="190"/>
                      </a:cxn>
                      <a:cxn ang="0">
                        <a:pos x="104" y="190"/>
                      </a:cxn>
                      <a:cxn ang="0">
                        <a:pos x="98" y="201"/>
                      </a:cxn>
                      <a:cxn ang="0">
                        <a:pos x="88" y="211"/>
                      </a:cxn>
                      <a:cxn ang="0">
                        <a:pos x="75" y="217"/>
                      </a:cxn>
                      <a:cxn ang="0">
                        <a:pos x="60" y="220"/>
                      </a:cxn>
                      <a:cxn ang="0">
                        <a:pos x="34" y="214"/>
                      </a:cxn>
                      <a:cxn ang="0">
                        <a:pos x="15" y="200"/>
                      </a:cxn>
                      <a:cxn ang="0">
                        <a:pos x="4" y="177"/>
                      </a:cxn>
                      <a:cxn ang="0">
                        <a:pos x="0" y="148"/>
                      </a:cxn>
                      <a:cxn ang="0">
                        <a:pos x="2" y="126"/>
                      </a:cxn>
                      <a:cxn ang="0">
                        <a:pos x="6" y="106"/>
                      </a:cxn>
                      <a:cxn ang="0">
                        <a:pos x="12" y="88"/>
                      </a:cxn>
                      <a:cxn ang="0">
                        <a:pos x="18" y="72"/>
                      </a:cxn>
                      <a:cxn ang="0">
                        <a:pos x="52" y="72"/>
                      </a:cxn>
                      <a:cxn ang="0">
                        <a:pos x="45" y="88"/>
                      </a:cxn>
                      <a:cxn ang="0">
                        <a:pos x="39" y="107"/>
                      </a:cxn>
                      <a:cxn ang="0">
                        <a:pos x="34" y="128"/>
                      </a:cxn>
                      <a:cxn ang="0">
                        <a:pos x="32" y="149"/>
                      </a:cxn>
                      <a:cxn ang="0">
                        <a:pos x="34" y="168"/>
                      </a:cxn>
                      <a:cxn ang="0">
                        <a:pos x="40" y="182"/>
                      </a:cxn>
                      <a:cxn ang="0">
                        <a:pos x="49" y="190"/>
                      </a:cxn>
                      <a:cxn ang="0">
                        <a:pos x="61" y="193"/>
                      </a:cxn>
                      <a:cxn ang="0">
                        <a:pos x="72" y="191"/>
                      </a:cxn>
                      <a:cxn ang="0">
                        <a:pos x="81" y="183"/>
                      </a:cxn>
                      <a:cxn ang="0">
                        <a:pos x="87" y="170"/>
                      </a:cxn>
                      <a:cxn ang="0">
                        <a:pos x="89" y="149"/>
                      </a:cxn>
                      <a:cxn ang="0">
                        <a:pos x="89" y="111"/>
                      </a:cxn>
                      <a:cxn ang="0">
                        <a:pos x="121" y="111"/>
                      </a:cxn>
                      <a:cxn ang="0">
                        <a:pos x="121" y="149"/>
                      </a:cxn>
                      <a:cxn ang="0">
                        <a:pos x="123" y="170"/>
                      </a:cxn>
                      <a:cxn ang="0">
                        <a:pos x="129" y="183"/>
                      </a:cxn>
                      <a:cxn ang="0">
                        <a:pos x="138" y="191"/>
                      </a:cxn>
                      <a:cxn ang="0">
                        <a:pos x="149" y="193"/>
                      </a:cxn>
                      <a:cxn ang="0">
                        <a:pos x="161" y="190"/>
                      </a:cxn>
                      <a:cxn ang="0">
                        <a:pos x="170" y="181"/>
                      </a:cxn>
                      <a:cxn ang="0">
                        <a:pos x="176" y="167"/>
                      </a:cxn>
                      <a:cxn ang="0">
                        <a:pos x="178" y="149"/>
                      </a:cxn>
                      <a:cxn ang="0">
                        <a:pos x="176" y="128"/>
                      </a:cxn>
                      <a:cxn ang="0">
                        <a:pos x="171" y="107"/>
                      </a:cxn>
                      <a:cxn ang="0">
                        <a:pos x="165" y="88"/>
                      </a:cxn>
                      <a:cxn ang="0">
                        <a:pos x="158" y="72"/>
                      </a:cxn>
                      <a:cxn ang="0">
                        <a:pos x="192" y="72"/>
                      </a:cxn>
                      <a:cxn ang="0">
                        <a:pos x="198" y="88"/>
                      </a:cxn>
                      <a:cxn ang="0">
                        <a:pos x="107" y="49"/>
                      </a:cxn>
                      <a:cxn ang="0">
                        <a:pos x="90" y="49"/>
                      </a:cxn>
                      <a:cxn ang="0">
                        <a:pos x="103" y="0"/>
                      </a:cxn>
                      <a:cxn ang="0">
                        <a:pos x="132" y="0"/>
                      </a:cxn>
                      <a:cxn ang="0">
                        <a:pos x="107" y="49"/>
                      </a:cxn>
                    </a:cxnLst>
                    <a:rect l="0" t="0" r="r" b="b"/>
                    <a:pathLst>
                      <a:path w="210" h="220">
                        <a:moveTo>
                          <a:pt x="198" y="88"/>
                        </a:moveTo>
                        <a:cubicBezTo>
                          <a:pt x="200" y="93"/>
                          <a:pt x="202" y="99"/>
                          <a:pt x="204" y="106"/>
                        </a:cubicBezTo>
                        <a:cubicBezTo>
                          <a:pt x="206" y="112"/>
                          <a:pt x="207" y="119"/>
                          <a:pt x="208" y="126"/>
                        </a:cubicBezTo>
                        <a:cubicBezTo>
                          <a:pt x="210" y="133"/>
                          <a:pt x="210" y="141"/>
                          <a:pt x="210" y="149"/>
                        </a:cubicBezTo>
                        <a:cubicBezTo>
                          <a:pt x="210" y="160"/>
                          <a:pt x="209" y="169"/>
                          <a:pt x="206" y="178"/>
                        </a:cubicBezTo>
                        <a:cubicBezTo>
                          <a:pt x="203" y="187"/>
                          <a:pt x="199" y="195"/>
                          <a:pt x="194" y="201"/>
                        </a:cubicBezTo>
                        <a:cubicBezTo>
                          <a:pt x="189" y="207"/>
                          <a:pt x="182" y="211"/>
                          <a:pt x="175" y="215"/>
                        </a:cubicBezTo>
                        <a:cubicBezTo>
                          <a:pt x="167" y="218"/>
                          <a:pt x="159" y="220"/>
                          <a:pt x="150" y="220"/>
                        </a:cubicBezTo>
                        <a:cubicBezTo>
                          <a:pt x="144" y="220"/>
                          <a:pt x="139" y="219"/>
                          <a:pt x="134" y="217"/>
                        </a:cubicBezTo>
                        <a:cubicBezTo>
                          <a:pt x="130" y="216"/>
                          <a:pt x="125" y="214"/>
                          <a:pt x="122" y="211"/>
                        </a:cubicBezTo>
                        <a:cubicBezTo>
                          <a:pt x="118" y="208"/>
                          <a:pt x="115" y="205"/>
                          <a:pt x="112" y="201"/>
                        </a:cubicBezTo>
                        <a:cubicBezTo>
                          <a:pt x="109" y="198"/>
                          <a:pt x="107" y="194"/>
                          <a:pt x="105" y="190"/>
                        </a:cubicBezTo>
                        <a:cubicBezTo>
                          <a:pt x="104" y="190"/>
                          <a:pt x="104" y="190"/>
                          <a:pt x="104" y="190"/>
                        </a:cubicBezTo>
                        <a:cubicBezTo>
                          <a:pt x="103" y="194"/>
                          <a:pt x="101" y="198"/>
                          <a:pt x="98" y="201"/>
                        </a:cubicBezTo>
                        <a:cubicBezTo>
                          <a:pt x="95" y="205"/>
                          <a:pt x="92" y="208"/>
                          <a:pt x="88" y="211"/>
                        </a:cubicBezTo>
                        <a:cubicBezTo>
                          <a:pt x="84" y="213"/>
                          <a:pt x="80" y="216"/>
                          <a:pt x="75" y="217"/>
                        </a:cubicBezTo>
                        <a:cubicBezTo>
                          <a:pt x="70" y="219"/>
                          <a:pt x="65" y="220"/>
                          <a:pt x="60" y="220"/>
                        </a:cubicBezTo>
                        <a:cubicBezTo>
                          <a:pt x="50" y="220"/>
                          <a:pt x="41" y="218"/>
                          <a:pt x="34" y="214"/>
                        </a:cubicBezTo>
                        <a:cubicBezTo>
                          <a:pt x="26" y="211"/>
                          <a:pt x="20" y="206"/>
                          <a:pt x="15" y="200"/>
                        </a:cubicBezTo>
                        <a:cubicBezTo>
                          <a:pt x="10" y="193"/>
                          <a:pt x="6" y="186"/>
                          <a:pt x="4" y="177"/>
                        </a:cubicBezTo>
                        <a:cubicBezTo>
                          <a:pt x="1" y="168"/>
                          <a:pt x="0" y="159"/>
                          <a:pt x="0" y="148"/>
                        </a:cubicBezTo>
                        <a:cubicBezTo>
                          <a:pt x="0" y="141"/>
                          <a:pt x="1" y="133"/>
                          <a:pt x="2" y="126"/>
                        </a:cubicBezTo>
                        <a:cubicBezTo>
                          <a:pt x="3" y="119"/>
                          <a:pt x="4" y="112"/>
                          <a:pt x="6" y="106"/>
                        </a:cubicBezTo>
                        <a:cubicBezTo>
                          <a:pt x="8" y="99"/>
                          <a:pt x="10" y="93"/>
                          <a:pt x="12" y="88"/>
                        </a:cubicBezTo>
                        <a:cubicBezTo>
                          <a:pt x="14" y="82"/>
                          <a:pt x="16" y="77"/>
                          <a:pt x="18" y="72"/>
                        </a:cubicBezTo>
                        <a:cubicBezTo>
                          <a:pt x="52" y="72"/>
                          <a:pt x="52" y="72"/>
                          <a:pt x="52" y="72"/>
                        </a:cubicBezTo>
                        <a:cubicBezTo>
                          <a:pt x="50" y="77"/>
                          <a:pt x="48" y="82"/>
                          <a:pt x="45" y="88"/>
                        </a:cubicBezTo>
                        <a:cubicBezTo>
                          <a:pt x="43" y="94"/>
                          <a:pt x="41" y="100"/>
                          <a:pt x="39" y="107"/>
                        </a:cubicBezTo>
                        <a:cubicBezTo>
                          <a:pt x="37" y="114"/>
                          <a:pt x="35" y="121"/>
                          <a:pt x="34" y="128"/>
                        </a:cubicBezTo>
                        <a:cubicBezTo>
                          <a:pt x="32" y="135"/>
                          <a:pt x="32" y="142"/>
                          <a:pt x="32" y="149"/>
                        </a:cubicBezTo>
                        <a:cubicBezTo>
                          <a:pt x="32" y="156"/>
                          <a:pt x="33" y="162"/>
                          <a:pt x="34" y="168"/>
                        </a:cubicBezTo>
                        <a:cubicBezTo>
                          <a:pt x="35" y="174"/>
                          <a:pt x="37" y="178"/>
                          <a:pt x="40" y="182"/>
                        </a:cubicBezTo>
                        <a:cubicBezTo>
                          <a:pt x="42" y="186"/>
                          <a:pt x="46" y="188"/>
                          <a:pt x="49" y="190"/>
                        </a:cubicBezTo>
                        <a:cubicBezTo>
                          <a:pt x="53" y="192"/>
                          <a:pt x="56" y="193"/>
                          <a:pt x="61" y="193"/>
                        </a:cubicBezTo>
                        <a:cubicBezTo>
                          <a:pt x="65" y="193"/>
                          <a:pt x="69" y="192"/>
                          <a:pt x="72" y="191"/>
                        </a:cubicBezTo>
                        <a:cubicBezTo>
                          <a:pt x="76" y="189"/>
                          <a:pt x="79" y="187"/>
                          <a:pt x="81" y="183"/>
                        </a:cubicBezTo>
                        <a:cubicBezTo>
                          <a:pt x="84" y="180"/>
                          <a:pt x="86" y="175"/>
                          <a:pt x="87" y="170"/>
                        </a:cubicBezTo>
                        <a:cubicBezTo>
                          <a:pt x="89" y="164"/>
                          <a:pt x="89" y="158"/>
                          <a:pt x="89" y="149"/>
                        </a:cubicBezTo>
                        <a:cubicBezTo>
                          <a:pt x="89" y="111"/>
                          <a:pt x="89" y="111"/>
                          <a:pt x="89" y="111"/>
                        </a:cubicBezTo>
                        <a:cubicBezTo>
                          <a:pt x="121" y="111"/>
                          <a:pt x="121" y="111"/>
                          <a:pt x="121" y="111"/>
                        </a:cubicBezTo>
                        <a:cubicBezTo>
                          <a:pt x="121" y="149"/>
                          <a:pt x="121" y="149"/>
                          <a:pt x="121" y="149"/>
                        </a:cubicBezTo>
                        <a:cubicBezTo>
                          <a:pt x="121" y="158"/>
                          <a:pt x="122" y="164"/>
                          <a:pt x="123" y="170"/>
                        </a:cubicBezTo>
                        <a:cubicBezTo>
                          <a:pt x="124" y="175"/>
                          <a:pt x="126" y="180"/>
                          <a:pt x="129" y="183"/>
                        </a:cubicBezTo>
                        <a:cubicBezTo>
                          <a:pt x="131" y="187"/>
                          <a:pt x="134" y="189"/>
                          <a:pt x="138" y="191"/>
                        </a:cubicBezTo>
                        <a:cubicBezTo>
                          <a:pt x="141" y="192"/>
                          <a:pt x="145" y="193"/>
                          <a:pt x="149" y="193"/>
                        </a:cubicBezTo>
                        <a:cubicBezTo>
                          <a:pt x="153" y="193"/>
                          <a:pt x="157" y="192"/>
                          <a:pt x="161" y="190"/>
                        </a:cubicBezTo>
                        <a:cubicBezTo>
                          <a:pt x="164" y="188"/>
                          <a:pt x="167" y="185"/>
                          <a:pt x="170" y="181"/>
                        </a:cubicBezTo>
                        <a:cubicBezTo>
                          <a:pt x="173" y="178"/>
                          <a:pt x="175" y="173"/>
                          <a:pt x="176" y="167"/>
                        </a:cubicBezTo>
                        <a:cubicBezTo>
                          <a:pt x="177" y="162"/>
                          <a:pt x="178" y="156"/>
                          <a:pt x="178" y="149"/>
                        </a:cubicBezTo>
                        <a:cubicBezTo>
                          <a:pt x="178" y="142"/>
                          <a:pt x="177" y="135"/>
                          <a:pt x="176" y="128"/>
                        </a:cubicBezTo>
                        <a:cubicBezTo>
                          <a:pt x="175" y="121"/>
                          <a:pt x="173" y="114"/>
                          <a:pt x="171" y="107"/>
                        </a:cubicBezTo>
                        <a:cubicBezTo>
                          <a:pt x="169" y="100"/>
                          <a:pt x="167" y="94"/>
                          <a:pt x="165" y="88"/>
                        </a:cubicBezTo>
                        <a:cubicBezTo>
                          <a:pt x="162" y="82"/>
                          <a:pt x="160" y="77"/>
                          <a:pt x="158" y="72"/>
                        </a:cubicBezTo>
                        <a:cubicBezTo>
                          <a:pt x="192" y="72"/>
                          <a:pt x="192" y="72"/>
                          <a:pt x="192" y="72"/>
                        </a:cubicBezTo>
                        <a:cubicBezTo>
                          <a:pt x="194" y="77"/>
                          <a:pt x="196" y="82"/>
                          <a:pt x="198" y="88"/>
                        </a:cubicBezTo>
                        <a:close/>
                        <a:moveTo>
                          <a:pt x="107" y="49"/>
                        </a:moveTo>
                        <a:cubicBezTo>
                          <a:pt x="90" y="49"/>
                          <a:pt x="90" y="49"/>
                          <a:pt x="90" y="49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32" y="0"/>
                          <a:pt x="132" y="0"/>
                          <a:pt x="132" y="0"/>
                        </a:cubicBezTo>
                        <a:lnTo>
                          <a:pt x="107" y="4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4" name="Group 103"/>
                <p:cNvGrpSpPr/>
                <p:nvPr/>
              </p:nvGrpSpPr>
              <p:grpSpPr bwMode="black">
                <a:xfrm>
                  <a:off x="6115587" y="4358078"/>
                  <a:ext cx="348585" cy="182539"/>
                  <a:chOff x="2772923" y="5127405"/>
                  <a:chExt cx="349910" cy="189583"/>
                </a:xfrm>
                <a:grpFill/>
                <a:effectLst/>
              </p:grpSpPr>
              <p:sp>
                <p:nvSpPr>
                  <p:cNvPr id="223" name="Freeform 21"/>
                  <p:cNvSpPr>
                    <a:spLocks/>
                  </p:cNvSpPr>
                  <p:nvPr/>
                </p:nvSpPr>
                <p:spPr bwMode="black">
                  <a:xfrm>
                    <a:off x="2772923" y="5137777"/>
                    <a:ext cx="130337" cy="175881"/>
                  </a:xfrm>
                  <a:custGeom>
                    <a:avLst/>
                    <a:gdLst/>
                    <a:ahLst/>
                    <a:cxnLst>
                      <a:cxn ang="0">
                        <a:pos x="218" y="69"/>
                      </a:cxn>
                      <a:cxn ang="0">
                        <a:pos x="218" y="475"/>
                      </a:cxn>
                      <a:cxn ang="0">
                        <a:pos x="137" y="475"/>
                      </a:cxn>
                      <a:cxn ang="0">
                        <a:pos x="137" y="69"/>
                      </a:cxn>
                      <a:cxn ang="0">
                        <a:pos x="0" y="69"/>
                      </a:cxn>
                      <a:cxn ang="0">
                        <a:pos x="0" y="0"/>
                      </a:cxn>
                      <a:cxn ang="0">
                        <a:pos x="352" y="0"/>
                      </a:cxn>
                      <a:cxn ang="0">
                        <a:pos x="352" y="69"/>
                      </a:cxn>
                      <a:cxn ang="0">
                        <a:pos x="218" y="69"/>
                      </a:cxn>
                    </a:cxnLst>
                    <a:rect l="0" t="0" r="r" b="b"/>
                    <a:pathLst>
                      <a:path w="352" h="475">
                        <a:moveTo>
                          <a:pt x="218" y="69"/>
                        </a:moveTo>
                        <a:lnTo>
                          <a:pt x="218" y="475"/>
                        </a:lnTo>
                        <a:lnTo>
                          <a:pt x="137" y="475"/>
                        </a:lnTo>
                        <a:lnTo>
                          <a:pt x="137" y="69"/>
                        </a:lnTo>
                        <a:lnTo>
                          <a:pt x="0" y="69"/>
                        </a:lnTo>
                        <a:lnTo>
                          <a:pt x="0" y="0"/>
                        </a:lnTo>
                        <a:lnTo>
                          <a:pt x="352" y="0"/>
                        </a:lnTo>
                        <a:lnTo>
                          <a:pt x="352" y="69"/>
                        </a:lnTo>
                        <a:lnTo>
                          <a:pt x="218" y="6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4" name="Freeform 22"/>
                  <p:cNvSpPr>
                    <a:spLocks noEditPoints="1"/>
                  </p:cNvSpPr>
                  <p:nvPr/>
                </p:nvSpPr>
                <p:spPr bwMode="black">
                  <a:xfrm>
                    <a:off x="2874378" y="5185170"/>
                    <a:ext cx="105899" cy="131818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5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2" y="91"/>
                      </a:cxn>
                      <a:cxn ang="0">
                        <a:pos x="11" y="76"/>
                      </a:cxn>
                      <a:cxn ang="0">
                        <a:pos x="25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3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6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5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5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2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5" y="72"/>
                          <a:pt x="19" y="69"/>
                          <a:pt x="25" y="66"/>
                        </a:cubicBezTo>
                        <a:cubicBezTo>
                          <a:pt x="31" y="63"/>
                          <a:pt x="38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6" y="37"/>
                          <a:pt x="82" y="32"/>
                        </a:cubicBezTo>
                        <a:cubicBezTo>
                          <a:pt x="77" y="28"/>
                          <a:pt x="70" y="25"/>
                          <a:pt x="62" y="25"/>
                        </a:cubicBezTo>
                        <a:cubicBezTo>
                          <a:pt x="53" y="25"/>
                          <a:pt x="44" y="27"/>
                          <a:pt x="36" y="30"/>
                        </a:cubicBezTo>
                        <a:cubicBezTo>
                          <a:pt x="28" y="33"/>
                          <a:pt x="20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6" y="7"/>
                          <a:pt x="30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4" y="0"/>
                          <a:pt x="83" y="1"/>
                          <a:pt x="90" y="4"/>
                        </a:cubicBezTo>
                        <a:cubicBezTo>
                          <a:pt x="97" y="6"/>
                          <a:pt x="102" y="10"/>
                          <a:pt x="107" y="15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19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2" y="82"/>
                          <a:pt x="48" y="83"/>
                          <a:pt x="45" y="84"/>
                        </a:cubicBezTo>
                        <a:cubicBezTo>
                          <a:pt x="41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2" y="110"/>
                          <a:pt x="33" y="113"/>
                        </a:cubicBezTo>
                        <a:cubicBezTo>
                          <a:pt x="34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6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Freeform 23"/>
                  <p:cNvSpPr>
                    <a:spLocks/>
                  </p:cNvSpPr>
                  <p:nvPr/>
                </p:nvSpPr>
                <p:spPr bwMode="black">
                  <a:xfrm>
                    <a:off x="3007307" y="5127405"/>
                    <a:ext cx="115526" cy="186249"/>
                  </a:xfrm>
                  <a:custGeom>
                    <a:avLst/>
                    <a:gdLst/>
                    <a:ahLst/>
                    <a:cxnLst>
                      <a:cxn ang="0">
                        <a:pos x="210" y="503"/>
                      </a:cxn>
                      <a:cxn ang="0">
                        <a:pos x="78" y="340"/>
                      </a:cxn>
                      <a:cxn ang="0">
                        <a:pos x="76" y="340"/>
                      </a:cxn>
                      <a:cxn ang="0">
                        <a:pos x="76" y="503"/>
                      </a:cxn>
                      <a:cxn ang="0">
                        <a:pos x="0" y="503"/>
                      </a:cxn>
                      <a:cxn ang="0">
                        <a:pos x="0" y="0"/>
                      </a:cxn>
                      <a:cxn ang="0">
                        <a:pos x="76" y="0"/>
                      </a:cxn>
                      <a:cxn ang="0">
                        <a:pos x="76" y="319"/>
                      </a:cxn>
                      <a:cxn ang="0">
                        <a:pos x="78" y="319"/>
                      </a:cxn>
                      <a:cxn ang="0">
                        <a:pos x="203" y="163"/>
                      </a:cxn>
                      <a:cxn ang="0">
                        <a:pos x="300" y="163"/>
                      </a:cxn>
                      <a:cxn ang="0">
                        <a:pos x="156" y="326"/>
                      </a:cxn>
                      <a:cxn ang="0">
                        <a:pos x="312" y="503"/>
                      </a:cxn>
                      <a:cxn ang="0">
                        <a:pos x="210" y="503"/>
                      </a:cxn>
                    </a:cxnLst>
                    <a:rect l="0" t="0" r="r" b="b"/>
                    <a:pathLst>
                      <a:path w="312" h="503">
                        <a:moveTo>
                          <a:pt x="210" y="503"/>
                        </a:moveTo>
                        <a:lnTo>
                          <a:pt x="78" y="340"/>
                        </a:lnTo>
                        <a:lnTo>
                          <a:pt x="76" y="340"/>
                        </a:lnTo>
                        <a:lnTo>
                          <a:pt x="76" y="503"/>
                        </a:lnTo>
                        <a:lnTo>
                          <a:pt x="0" y="503"/>
                        </a:lnTo>
                        <a:lnTo>
                          <a:pt x="0" y="0"/>
                        </a:lnTo>
                        <a:lnTo>
                          <a:pt x="76" y="0"/>
                        </a:lnTo>
                        <a:lnTo>
                          <a:pt x="76" y="319"/>
                        </a:lnTo>
                        <a:lnTo>
                          <a:pt x="78" y="319"/>
                        </a:lnTo>
                        <a:lnTo>
                          <a:pt x="203" y="163"/>
                        </a:lnTo>
                        <a:lnTo>
                          <a:pt x="300" y="163"/>
                        </a:lnTo>
                        <a:lnTo>
                          <a:pt x="156" y="326"/>
                        </a:lnTo>
                        <a:lnTo>
                          <a:pt x="312" y="503"/>
                        </a:lnTo>
                        <a:lnTo>
                          <a:pt x="210" y="5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5" name="Group 104"/>
                <p:cNvGrpSpPr/>
                <p:nvPr/>
              </p:nvGrpSpPr>
              <p:grpSpPr bwMode="black">
                <a:xfrm>
                  <a:off x="7912009" y="3108052"/>
                  <a:ext cx="1082219" cy="207533"/>
                  <a:chOff x="5953627" y="6205329"/>
                  <a:chExt cx="1086337" cy="215543"/>
                </a:xfrm>
                <a:grpFill/>
                <a:effectLst/>
              </p:grpSpPr>
              <p:sp>
                <p:nvSpPr>
                  <p:cNvPr id="212" name="Freeform 24"/>
                  <p:cNvSpPr>
                    <a:spLocks/>
                  </p:cNvSpPr>
                  <p:nvPr/>
                </p:nvSpPr>
                <p:spPr bwMode="black">
                  <a:xfrm>
                    <a:off x="5953627" y="6214946"/>
                    <a:ext cx="116725" cy="157181"/>
                  </a:xfrm>
                  <a:custGeom>
                    <a:avLst/>
                    <a:gdLst/>
                    <a:ahLst/>
                    <a:cxnLst>
                      <a:cxn ang="0">
                        <a:pos x="215" y="68"/>
                      </a:cxn>
                      <a:cxn ang="0">
                        <a:pos x="215" y="474"/>
                      </a:cxn>
                      <a:cxn ang="0">
                        <a:pos x="134" y="474"/>
                      </a:cxn>
                      <a:cxn ang="0">
                        <a:pos x="134" y="68"/>
                      </a:cxn>
                      <a:cxn ang="0">
                        <a:pos x="0" y="68"/>
                      </a:cxn>
                      <a:cxn ang="0">
                        <a:pos x="0" y="0"/>
                      </a:cxn>
                      <a:cxn ang="0">
                        <a:pos x="352" y="0"/>
                      </a:cxn>
                      <a:cxn ang="0">
                        <a:pos x="352" y="68"/>
                      </a:cxn>
                      <a:cxn ang="0">
                        <a:pos x="215" y="68"/>
                      </a:cxn>
                    </a:cxnLst>
                    <a:rect l="0" t="0" r="r" b="b"/>
                    <a:pathLst>
                      <a:path w="352" h="474">
                        <a:moveTo>
                          <a:pt x="215" y="68"/>
                        </a:moveTo>
                        <a:lnTo>
                          <a:pt x="215" y="474"/>
                        </a:lnTo>
                        <a:lnTo>
                          <a:pt x="134" y="474"/>
                        </a:lnTo>
                        <a:lnTo>
                          <a:pt x="134" y="68"/>
                        </a:lnTo>
                        <a:lnTo>
                          <a:pt x="0" y="68"/>
                        </a:lnTo>
                        <a:lnTo>
                          <a:pt x="0" y="0"/>
                        </a:lnTo>
                        <a:lnTo>
                          <a:pt x="352" y="0"/>
                        </a:lnTo>
                        <a:lnTo>
                          <a:pt x="352" y="68"/>
                        </a:lnTo>
                        <a:lnTo>
                          <a:pt x="215" y="6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" name="Freeform 25"/>
                  <p:cNvSpPr>
                    <a:spLocks noEditPoints="1"/>
                  </p:cNvSpPr>
                  <p:nvPr/>
                </p:nvSpPr>
                <p:spPr bwMode="black">
                  <a:xfrm>
                    <a:off x="6046808" y="6257059"/>
                    <a:ext cx="102466" cy="118383"/>
                  </a:xfrm>
                  <a:custGeom>
                    <a:avLst/>
                    <a:gdLst/>
                    <a:ahLst/>
                    <a:cxnLst>
                      <a:cxn ang="0">
                        <a:pos x="33" y="85"/>
                      </a:cxn>
                      <a:cxn ang="0">
                        <a:pos x="45" y="115"/>
                      </a:cxn>
                      <a:cxn ang="0">
                        <a:pos x="76" y="125"/>
                      </a:cxn>
                      <a:cxn ang="0">
                        <a:pos x="100" y="121"/>
                      </a:cxn>
                      <a:cxn ang="0">
                        <a:pos x="119" y="111"/>
                      </a:cxn>
                      <a:cxn ang="0">
                        <a:pos x="119" y="139"/>
                      </a:cxn>
                      <a:cxn ang="0">
                        <a:pos x="112" y="143"/>
                      </a:cxn>
                      <a:cxn ang="0">
                        <a:pos x="100" y="146"/>
                      </a:cxn>
                      <a:cxn ang="0">
                        <a:pos x="86" y="149"/>
                      </a:cxn>
                      <a:cxn ang="0">
                        <a:pos x="68" y="151"/>
                      </a:cxn>
                      <a:cxn ang="0">
                        <a:pos x="40" y="146"/>
                      </a:cxn>
                      <a:cxn ang="0">
                        <a:pos x="18" y="132"/>
                      </a:cxn>
                      <a:cxn ang="0">
                        <a:pos x="4" y="108"/>
                      </a:cxn>
                      <a:cxn ang="0">
                        <a:pos x="0" y="77"/>
                      </a:cxn>
                      <a:cxn ang="0">
                        <a:pos x="6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8" y="0"/>
                      </a:cxn>
                      <a:cxn ang="0">
                        <a:pos x="96" y="5"/>
                      </a:cxn>
                      <a:cxn ang="0">
                        <a:pos x="115" y="19"/>
                      </a:cxn>
                      <a:cxn ang="0">
                        <a:pos x="127" y="41"/>
                      </a:cxn>
                      <a:cxn ang="0">
                        <a:pos x="131" y="69"/>
                      </a:cxn>
                      <a:cxn ang="0">
                        <a:pos x="131" y="85"/>
                      </a:cxn>
                      <a:cxn ang="0">
                        <a:pos x="33" y="85"/>
                      </a:cxn>
                      <a:cxn ang="0">
                        <a:pos x="97" y="46"/>
                      </a:cxn>
                      <a:cxn ang="0">
                        <a:pos x="91" y="35"/>
                      </a:cxn>
                      <a:cxn ang="0">
                        <a:pos x="82" y="28"/>
                      </a:cxn>
                      <a:cxn ang="0">
                        <a:pos x="68" y="25"/>
                      </a:cxn>
                      <a:cxn ang="0">
                        <a:pos x="56" y="28"/>
                      </a:cxn>
                      <a:cxn ang="0">
                        <a:pos x="45" y="35"/>
                      </a:cxn>
                      <a:cxn ang="0">
                        <a:pos x="37" y="46"/>
                      </a:cxn>
                      <a:cxn ang="0">
                        <a:pos x="33" y="60"/>
                      </a:cxn>
                      <a:cxn ang="0">
                        <a:pos x="99" y="60"/>
                      </a:cxn>
                      <a:cxn ang="0">
                        <a:pos x="97" y="46"/>
                      </a:cxn>
                    </a:cxnLst>
                    <a:rect l="0" t="0" r="r" b="b"/>
                    <a:pathLst>
                      <a:path w="131" h="151">
                        <a:moveTo>
                          <a:pt x="33" y="85"/>
                        </a:moveTo>
                        <a:cubicBezTo>
                          <a:pt x="34" y="98"/>
                          <a:pt x="38" y="108"/>
                          <a:pt x="45" y="115"/>
                        </a:cubicBezTo>
                        <a:cubicBezTo>
                          <a:pt x="52" y="122"/>
                          <a:pt x="63" y="125"/>
                          <a:pt x="76" y="125"/>
                        </a:cubicBezTo>
                        <a:cubicBezTo>
                          <a:pt x="84" y="125"/>
                          <a:pt x="92" y="124"/>
                          <a:pt x="100" y="121"/>
                        </a:cubicBezTo>
                        <a:cubicBezTo>
                          <a:pt x="107" y="119"/>
                          <a:pt x="114" y="115"/>
                          <a:pt x="119" y="111"/>
                        </a:cubicBezTo>
                        <a:cubicBezTo>
                          <a:pt x="119" y="139"/>
                          <a:pt x="119" y="139"/>
                          <a:pt x="119" y="139"/>
                        </a:cubicBezTo>
                        <a:cubicBezTo>
                          <a:pt x="117" y="140"/>
                          <a:pt x="115" y="141"/>
                          <a:pt x="112" y="143"/>
                        </a:cubicBezTo>
                        <a:cubicBezTo>
                          <a:pt x="109" y="144"/>
                          <a:pt x="105" y="145"/>
                          <a:pt x="100" y="146"/>
                        </a:cubicBezTo>
                        <a:cubicBezTo>
                          <a:pt x="96" y="148"/>
                          <a:pt x="91" y="149"/>
                          <a:pt x="86" y="149"/>
                        </a:cubicBezTo>
                        <a:cubicBezTo>
                          <a:pt x="80" y="150"/>
                          <a:pt x="75" y="151"/>
                          <a:pt x="68" y="151"/>
                        </a:cubicBezTo>
                        <a:cubicBezTo>
                          <a:pt x="58" y="151"/>
                          <a:pt x="48" y="149"/>
                          <a:pt x="40" y="146"/>
                        </a:cubicBezTo>
                        <a:cubicBezTo>
                          <a:pt x="31" y="143"/>
                          <a:pt x="24" y="138"/>
                          <a:pt x="18" y="132"/>
                        </a:cubicBezTo>
                        <a:cubicBezTo>
                          <a:pt x="12" y="125"/>
                          <a:pt x="8" y="118"/>
                          <a:pt x="4" y="108"/>
                        </a:cubicBezTo>
                        <a:cubicBezTo>
                          <a:pt x="1" y="99"/>
                          <a:pt x="0" y="89"/>
                          <a:pt x="0" y="77"/>
                        </a:cubicBezTo>
                        <a:cubicBezTo>
                          <a:pt x="0" y="63"/>
                          <a:pt x="2" y="52"/>
                          <a:pt x="6" y="42"/>
                        </a:cubicBezTo>
                        <a:cubicBezTo>
                          <a:pt x="10" y="33"/>
                          <a:pt x="15" y="25"/>
                          <a:pt x="22" y="18"/>
                        </a:cubicBezTo>
                        <a:cubicBezTo>
                          <a:pt x="28" y="12"/>
                          <a:pt x="36" y="7"/>
                          <a:pt x="44" y="4"/>
                        </a:cubicBezTo>
                        <a:cubicBezTo>
                          <a:pt x="52" y="1"/>
                          <a:pt x="60" y="0"/>
                          <a:pt x="68" y="0"/>
                        </a:cubicBezTo>
                        <a:cubicBezTo>
                          <a:pt x="79" y="0"/>
                          <a:pt x="88" y="2"/>
                          <a:pt x="96" y="5"/>
                        </a:cubicBezTo>
                        <a:cubicBezTo>
                          <a:pt x="103" y="8"/>
                          <a:pt x="110" y="13"/>
                          <a:pt x="115" y="19"/>
                        </a:cubicBezTo>
                        <a:cubicBezTo>
                          <a:pt x="120" y="25"/>
                          <a:pt x="124" y="32"/>
                          <a:pt x="127" y="41"/>
                        </a:cubicBezTo>
                        <a:cubicBezTo>
                          <a:pt x="130" y="49"/>
                          <a:pt x="131" y="59"/>
                          <a:pt x="131" y="69"/>
                        </a:cubicBezTo>
                        <a:cubicBezTo>
                          <a:pt x="131" y="85"/>
                          <a:pt x="131" y="85"/>
                          <a:pt x="131" y="85"/>
                        </a:cubicBezTo>
                        <a:lnTo>
                          <a:pt x="33" y="85"/>
                        </a:lnTo>
                        <a:close/>
                        <a:moveTo>
                          <a:pt x="97" y="46"/>
                        </a:moveTo>
                        <a:cubicBezTo>
                          <a:pt x="96" y="42"/>
                          <a:pt x="94" y="38"/>
                          <a:pt x="91" y="35"/>
                        </a:cubicBezTo>
                        <a:cubicBezTo>
                          <a:pt x="89" y="32"/>
                          <a:pt x="86" y="30"/>
                          <a:pt x="82" y="28"/>
                        </a:cubicBezTo>
                        <a:cubicBezTo>
                          <a:pt x="78" y="26"/>
                          <a:pt x="73" y="25"/>
                          <a:pt x="68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8" y="32"/>
                          <a:pt x="45" y="35"/>
                        </a:cubicBezTo>
                        <a:cubicBezTo>
                          <a:pt x="42" y="38"/>
                          <a:pt x="39" y="42"/>
                          <a:pt x="37" y="46"/>
                        </a:cubicBezTo>
                        <a:cubicBezTo>
                          <a:pt x="35" y="50"/>
                          <a:pt x="34" y="55"/>
                          <a:pt x="33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8" y="51"/>
                          <a:pt x="97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Freeform 26"/>
                  <p:cNvSpPr>
                    <a:spLocks/>
                  </p:cNvSpPr>
                  <p:nvPr/>
                </p:nvSpPr>
                <p:spPr bwMode="black">
                  <a:xfrm>
                    <a:off x="6161875" y="6257059"/>
                    <a:ext cx="73616" cy="163813"/>
                  </a:xfrm>
                  <a:custGeom>
                    <a:avLst/>
                    <a:gdLst/>
                    <a:ahLst/>
                    <a:cxnLst>
                      <a:cxn ang="0">
                        <a:pos x="73" y="192"/>
                      </a:cxn>
                      <a:cxn ang="0">
                        <a:pos x="53" y="207"/>
                      </a:cxn>
                      <a:cxn ang="0">
                        <a:pos x="29" y="209"/>
                      </a:cxn>
                      <a:cxn ang="0">
                        <a:pos x="24" y="193"/>
                      </a:cxn>
                      <a:cxn ang="0">
                        <a:pos x="34" y="194"/>
                      </a:cxn>
                      <a:cxn ang="0">
                        <a:pos x="48" y="190"/>
                      </a:cxn>
                      <a:cxn ang="0">
                        <a:pos x="52" y="182"/>
                      </a:cxn>
                      <a:cxn ang="0">
                        <a:pos x="48" y="175"/>
                      </a:cxn>
                      <a:cxn ang="0">
                        <a:pos x="35" y="172"/>
                      </a:cxn>
                      <a:cxn ang="0">
                        <a:pos x="30" y="172"/>
                      </a:cxn>
                      <a:cxn ang="0">
                        <a:pos x="22" y="149"/>
                      </a:cxn>
                      <a:cxn ang="0">
                        <a:pos x="6" y="145"/>
                      </a:cxn>
                      <a:cxn ang="0">
                        <a:pos x="0" y="112"/>
                      </a:cxn>
                      <a:cxn ang="0">
                        <a:pos x="19" y="122"/>
                      </a:cxn>
                      <a:cxn ang="0">
                        <a:pos x="38" y="125"/>
                      </a:cxn>
                      <a:cxn ang="0">
                        <a:pos x="62" y="110"/>
                      </a:cxn>
                      <a:cxn ang="0">
                        <a:pos x="57" y="98"/>
                      </a:cxn>
                      <a:cxn ang="0">
                        <a:pos x="34" y="86"/>
                      </a:cxn>
                      <a:cxn ang="0">
                        <a:pos x="9" y="70"/>
                      </a:cxn>
                      <a:cxn ang="0">
                        <a:pos x="0" y="44"/>
                      </a:cxn>
                      <a:cxn ang="0">
                        <a:pos x="14" y="12"/>
                      </a:cxn>
                      <a:cxn ang="0">
                        <a:pos x="54" y="0"/>
                      </a:cxn>
                      <a:cxn ang="0">
                        <a:pos x="72" y="2"/>
                      </a:cxn>
                      <a:cxn ang="0">
                        <a:pos x="87" y="6"/>
                      </a:cxn>
                      <a:cxn ang="0">
                        <a:pos x="79" y="31"/>
                      </a:cxn>
                      <a:cxn ang="0">
                        <a:pos x="62" y="26"/>
                      </a:cxn>
                      <a:cxn ang="0">
                        <a:pos x="38" y="30"/>
                      </a:cxn>
                      <a:cxn ang="0">
                        <a:pos x="34" y="48"/>
                      </a:cxn>
                      <a:cxn ang="0">
                        <a:pos x="46" y="58"/>
                      </a:cxn>
                      <a:cxn ang="0">
                        <a:pos x="72" y="70"/>
                      </a:cxn>
                      <a:cxn ang="0">
                        <a:pos x="92" y="91"/>
                      </a:cxn>
                      <a:cxn ang="0">
                        <a:pos x="92" y="121"/>
                      </a:cxn>
                      <a:cxn ang="0">
                        <a:pos x="69" y="144"/>
                      </a:cxn>
                      <a:cxn ang="0">
                        <a:pos x="50" y="160"/>
                      </a:cxn>
                      <a:cxn ang="0">
                        <a:pos x="69" y="167"/>
                      </a:cxn>
                      <a:cxn ang="0">
                        <a:pos x="75" y="182"/>
                      </a:cxn>
                    </a:cxnLst>
                    <a:rect l="0" t="0" r="r" b="b"/>
                    <a:pathLst>
                      <a:path w="94" h="209">
                        <a:moveTo>
                          <a:pt x="75" y="182"/>
                        </a:moveTo>
                        <a:cubicBezTo>
                          <a:pt x="75" y="186"/>
                          <a:pt x="75" y="189"/>
                          <a:pt x="73" y="192"/>
                        </a:cubicBezTo>
                        <a:cubicBezTo>
                          <a:pt x="72" y="196"/>
                          <a:pt x="69" y="199"/>
                          <a:pt x="66" y="201"/>
                        </a:cubicBezTo>
                        <a:cubicBezTo>
                          <a:pt x="63" y="203"/>
                          <a:pt x="58" y="205"/>
                          <a:pt x="53" y="207"/>
                        </a:cubicBezTo>
                        <a:cubicBezTo>
                          <a:pt x="48" y="208"/>
                          <a:pt x="42" y="209"/>
                          <a:pt x="34" y="209"/>
                        </a:cubicBezTo>
                        <a:cubicBezTo>
                          <a:pt x="33" y="209"/>
                          <a:pt x="31" y="209"/>
                          <a:pt x="29" y="209"/>
                        </a:cubicBezTo>
                        <a:cubicBezTo>
                          <a:pt x="28" y="209"/>
                          <a:pt x="26" y="209"/>
                          <a:pt x="24" y="208"/>
                        </a:cubicBezTo>
                        <a:cubicBezTo>
                          <a:pt x="24" y="193"/>
                          <a:pt x="24" y="193"/>
                          <a:pt x="24" y="193"/>
                        </a:cubicBezTo>
                        <a:cubicBezTo>
                          <a:pt x="26" y="194"/>
                          <a:pt x="28" y="194"/>
                          <a:pt x="29" y="194"/>
                        </a:cubicBezTo>
                        <a:cubicBezTo>
                          <a:pt x="31" y="194"/>
                          <a:pt x="32" y="194"/>
                          <a:pt x="34" y="194"/>
                        </a:cubicBezTo>
                        <a:cubicBezTo>
                          <a:pt x="37" y="194"/>
                          <a:pt x="40" y="193"/>
                          <a:pt x="42" y="193"/>
                        </a:cubicBezTo>
                        <a:cubicBezTo>
                          <a:pt x="44" y="192"/>
                          <a:pt x="46" y="191"/>
                          <a:pt x="48" y="190"/>
                        </a:cubicBezTo>
                        <a:cubicBezTo>
                          <a:pt x="49" y="189"/>
                          <a:pt x="50" y="188"/>
                          <a:pt x="51" y="186"/>
                        </a:cubicBezTo>
                        <a:cubicBezTo>
                          <a:pt x="51" y="185"/>
                          <a:pt x="52" y="183"/>
                          <a:pt x="52" y="182"/>
                        </a:cubicBezTo>
                        <a:cubicBezTo>
                          <a:pt x="52" y="181"/>
                          <a:pt x="52" y="180"/>
                          <a:pt x="51" y="179"/>
                        </a:cubicBezTo>
                        <a:cubicBezTo>
                          <a:pt x="50" y="177"/>
                          <a:pt x="49" y="176"/>
                          <a:pt x="48" y="175"/>
                        </a:cubicBezTo>
                        <a:cubicBezTo>
                          <a:pt x="47" y="174"/>
                          <a:pt x="45" y="174"/>
                          <a:pt x="43" y="173"/>
                        </a:cubicBezTo>
                        <a:cubicBezTo>
                          <a:pt x="41" y="172"/>
                          <a:pt x="38" y="172"/>
                          <a:pt x="35" y="172"/>
                        </a:cubicBezTo>
                        <a:cubicBezTo>
                          <a:pt x="35" y="172"/>
                          <a:pt x="34" y="172"/>
                          <a:pt x="33" y="172"/>
                        </a:cubicBezTo>
                        <a:cubicBezTo>
                          <a:pt x="32" y="172"/>
                          <a:pt x="31" y="172"/>
                          <a:pt x="30" y="172"/>
                        </a:cubicBezTo>
                        <a:cubicBezTo>
                          <a:pt x="30" y="150"/>
                          <a:pt x="30" y="150"/>
                          <a:pt x="30" y="150"/>
                        </a:cubicBezTo>
                        <a:cubicBezTo>
                          <a:pt x="28" y="150"/>
                          <a:pt x="25" y="150"/>
                          <a:pt x="22" y="149"/>
                        </a:cubicBezTo>
                        <a:cubicBezTo>
                          <a:pt x="19" y="149"/>
                          <a:pt x="17" y="148"/>
                          <a:pt x="14" y="147"/>
                        </a:cubicBezTo>
                        <a:cubicBezTo>
                          <a:pt x="11" y="147"/>
                          <a:pt x="9" y="146"/>
                          <a:pt x="6" y="145"/>
                        </a:cubicBezTo>
                        <a:cubicBezTo>
                          <a:pt x="4" y="144"/>
                          <a:pt x="1" y="144"/>
                          <a:pt x="0" y="143"/>
                        </a:cubicBezTo>
                        <a:cubicBezTo>
                          <a:pt x="0" y="112"/>
                          <a:pt x="0" y="112"/>
                          <a:pt x="0" y="112"/>
                        </a:cubicBezTo>
                        <a:cubicBezTo>
                          <a:pt x="3" y="114"/>
                          <a:pt x="6" y="116"/>
                          <a:pt x="9" y="118"/>
                        </a:cubicBezTo>
                        <a:cubicBezTo>
                          <a:pt x="12" y="119"/>
                          <a:pt x="16" y="121"/>
                          <a:pt x="19" y="122"/>
                        </a:cubicBezTo>
                        <a:cubicBezTo>
                          <a:pt x="23" y="123"/>
                          <a:pt x="26" y="124"/>
                          <a:pt x="29" y="124"/>
                        </a:cubicBezTo>
                        <a:cubicBezTo>
                          <a:pt x="33" y="125"/>
                          <a:pt x="36" y="125"/>
                          <a:pt x="38" y="125"/>
                        </a:cubicBezTo>
                        <a:cubicBezTo>
                          <a:pt x="47" y="125"/>
                          <a:pt x="53" y="124"/>
                          <a:pt x="56" y="121"/>
                        </a:cubicBezTo>
                        <a:cubicBezTo>
                          <a:pt x="60" y="118"/>
                          <a:pt x="62" y="115"/>
                          <a:pt x="62" y="110"/>
                        </a:cubicBezTo>
                        <a:cubicBezTo>
                          <a:pt x="62" y="107"/>
                          <a:pt x="61" y="105"/>
                          <a:pt x="61" y="103"/>
                        </a:cubicBezTo>
                        <a:cubicBezTo>
                          <a:pt x="60" y="102"/>
                          <a:pt x="59" y="100"/>
                          <a:pt x="57" y="98"/>
                        </a:cubicBezTo>
                        <a:cubicBezTo>
                          <a:pt x="55" y="96"/>
                          <a:pt x="52" y="95"/>
                          <a:pt x="48" y="93"/>
                        </a:cubicBezTo>
                        <a:cubicBezTo>
                          <a:pt x="44" y="91"/>
                          <a:pt x="40" y="89"/>
                          <a:pt x="34" y="86"/>
                        </a:cubicBezTo>
                        <a:cubicBezTo>
                          <a:pt x="29" y="84"/>
                          <a:pt x="24" y="82"/>
                          <a:pt x="20" y="79"/>
                        </a:cubicBezTo>
                        <a:cubicBezTo>
                          <a:pt x="15" y="77"/>
                          <a:pt x="12" y="74"/>
                          <a:pt x="9" y="70"/>
                        </a:cubicBezTo>
                        <a:cubicBezTo>
                          <a:pt x="6" y="67"/>
                          <a:pt x="4" y="63"/>
                          <a:pt x="2" y="59"/>
                        </a:cubicBezTo>
                        <a:cubicBezTo>
                          <a:pt x="0" y="55"/>
                          <a:pt x="0" y="50"/>
                          <a:pt x="0" y="44"/>
                        </a:cubicBezTo>
                        <a:cubicBezTo>
                          <a:pt x="0" y="37"/>
                          <a:pt x="1" y="32"/>
                          <a:pt x="3" y="26"/>
                        </a:cubicBezTo>
                        <a:cubicBezTo>
                          <a:pt x="6" y="21"/>
                          <a:pt x="10" y="16"/>
                          <a:pt x="14" y="12"/>
                        </a:cubicBezTo>
                        <a:cubicBezTo>
                          <a:pt x="19" y="9"/>
                          <a:pt x="25" y="5"/>
                          <a:pt x="32" y="3"/>
                        </a:cubicBezTo>
                        <a:cubicBezTo>
                          <a:pt x="38" y="1"/>
                          <a:pt x="46" y="0"/>
                          <a:pt x="54" y="0"/>
                        </a:cubicBezTo>
                        <a:cubicBezTo>
                          <a:pt x="57" y="0"/>
                          <a:pt x="60" y="0"/>
                          <a:pt x="64" y="0"/>
                        </a:cubicBezTo>
                        <a:cubicBezTo>
                          <a:pt x="67" y="1"/>
                          <a:pt x="70" y="1"/>
                          <a:pt x="72" y="2"/>
                        </a:cubicBezTo>
                        <a:cubicBezTo>
                          <a:pt x="75" y="2"/>
                          <a:pt x="78" y="3"/>
                          <a:pt x="80" y="4"/>
                        </a:cubicBezTo>
                        <a:cubicBezTo>
                          <a:pt x="83" y="4"/>
                          <a:pt x="85" y="5"/>
                          <a:pt x="87" y="6"/>
                        </a:cubicBezTo>
                        <a:cubicBezTo>
                          <a:pt x="87" y="35"/>
                          <a:pt x="87" y="35"/>
                          <a:pt x="87" y="35"/>
                        </a:cubicBezTo>
                        <a:cubicBezTo>
                          <a:pt x="85" y="34"/>
                          <a:pt x="82" y="32"/>
                          <a:pt x="79" y="31"/>
                        </a:cubicBezTo>
                        <a:cubicBezTo>
                          <a:pt x="77" y="30"/>
                          <a:pt x="74" y="29"/>
                          <a:pt x="71" y="28"/>
                        </a:cubicBezTo>
                        <a:cubicBezTo>
                          <a:pt x="68" y="27"/>
                          <a:pt x="65" y="26"/>
                          <a:pt x="62" y="26"/>
                        </a:cubicBezTo>
                        <a:cubicBezTo>
                          <a:pt x="59" y="26"/>
                          <a:pt x="56" y="25"/>
                          <a:pt x="53" y="25"/>
                        </a:cubicBezTo>
                        <a:cubicBezTo>
                          <a:pt x="47" y="25"/>
                          <a:pt x="42" y="27"/>
                          <a:pt x="38" y="30"/>
                        </a:cubicBezTo>
                        <a:cubicBezTo>
                          <a:pt x="34" y="33"/>
                          <a:pt x="32" y="36"/>
                          <a:pt x="32" y="41"/>
                        </a:cubicBezTo>
                        <a:cubicBezTo>
                          <a:pt x="32" y="44"/>
                          <a:pt x="33" y="46"/>
                          <a:pt x="34" y="48"/>
                        </a:cubicBezTo>
                        <a:cubicBezTo>
                          <a:pt x="34" y="50"/>
                          <a:pt x="36" y="52"/>
                          <a:pt x="38" y="53"/>
                        </a:cubicBezTo>
                        <a:cubicBezTo>
                          <a:pt x="40" y="55"/>
                          <a:pt x="42" y="57"/>
                          <a:pt x="46" y="58"/>
                        </a:cubicBezTo>
                        <a:cubicBezTo>
                          <a:pt x="49" y="60"/>
                          <a:pt x="53" y="62"/>
                          <a:pt x="58" y="63"/>
                        </a:cubicBezTo>
                        <a:cubicBezTo>
                          <a:pt x="63" y="66"/>
                          <a:pt x="68" y="68"/>
                          <a:pt x="72" y="70"/>
                        </a:cubicBezTo>
                        <a:cubicBezTo>
                          <a:pt x="77" y="73"/>
                          <a:pt x="81" y="76"/>
                          <a:pt x="84" y="79"/>
                        </a:cubicBezTo>
                        <a:cubicBezTo>
                          <a:pt x="87" y="83"/>
                          <a:pt x="90" y="86"/>
                          <a:pt x="92" y="91"/>
                        </a:cubicBezTo>
                        <a:cubicBezTo>
                          <a:pt x="94" y="95"/>
                          <a:pt x="94" y="100"/>
                          <a:pt x="94" y="106"/>
                        </a:cubicBezTo>
                        <a:cubicBezTo>
                          <a:pt x="94" y="111"/>
                          <a:pt x="94" y="117"/>
                          <a:pt x="92" y="121"/>
                        </a:cubicBezTo>
                        <a:cubicBezTo>
                          <a:pt x="90" y="126"/>
                          <a:pt x="87" y="131"/>
                          <a:pt x="83" y="135"/>
                        </a:cubicBezTo>
                        <a:cubicBezTo>
                          <a:pt x="80" y="138"/>
                          <a:pt x="75" y="142"/>
                          <a:pt x="69" y="144"/>
                        </a:cubicBezTo>
                        <a:cubicBezTo>
                          <a:pt x="64" y="147"/>
                          <a:pt x="58" y="149"/>
                          <a:pt x="50" y="150"/>
                        </a:cubicBezTo>
                        <a:cubicBezTo>
                          <a:pt x="50" y="160"/>
                          <a:pt x="50" y="160"/>
                          <a:pt x="50" y="160"/>
                        </a:cubicBezTo>
                        <a:cubicBezTo>
                          <a:pt x="55" y="160"/>
                          <a:pt x="58" y="161"/>
                          <a:pt x="61" y="162"/>
                        </a:cubicBezTo>
                        <a:cubicBezTo>
                          <a:pt x="65" y="163"/>
                          <a:pt x="67" y="165"/>
                          <a:pt x="69" y="167"/>
                        </a:cubicBezTo>
                        <a:cubicBezTo>
                          <a:pt x="71" y="169"/>
                          <a:pt x="73" y="171"/>
                          <a:pt x="74" y="174"/>
                        </a:cubicBezTo>
                        <a:cubicBezTo>
                          <a:pt x="75" y="176"/>
                          <a:pt x="75" y="179"/>
                          <a:pt x="75" y="18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Freeform 27"/>
                  <p:cNvSpPr>
                    <a:spLocks noEditPoints="1"/>
                  </p:cNvSpPr>
                  <p:nvPr/>
                </p:nvSpPr>
                <p:spPr bwMode="black">
                  <a:xfrm>
                    <a:off x="6247097" y="6257059"/>
                    <a:ext cx="102797" cy="118383"/>
                  </a:xfrm>
                  <a:custGeom>
                    <a:avLst/>
                    <a:gdLst/>
                    <a:ahLst/>
                    <a:cxnLst>
                      <a:cxn ang="0">
                        <a:pos x="33" y="85"/>
                      </a:cxn>
                      <a:cxn ang="0">
                        <a:pos x="45" y="115"/>
                      </a:cxn>
                      <a:cxn ang="0">
                        <a:pos x="76" y="125"/>
                      </a:cxn>
                      <a:cxn ang="0">
                        <a:pos x="100" y="121"/>
                      </a:cxn>
                      <a:cxn ang="0">
                        <a:pos x="120" y="111"/>
                      </a:cxn>
                      <a:cxn ang="0">
                        <a:pos x="120" y="139"/>
                      </a:cxn>
                      <a:cxn ang="0">
                        <a:pos x="112" y="143"/>
                      </a:cxn>
                      <a:cxn ang="0">
                        <a:pos x="101" y="146"/>
                      </a:cxn>
                      <a:cxn ang="0">
                        <a:pos x="86" y="149"/>
                      </a:cxn>
                      <a:cxn ang="0">
                        <a:pos x="69" y="151"/>
                      </a:cxn>
                      <a:cxn ang="0">
                        <a:pos x="40" y="146"/>
                      </a:cxn>
                      <a:cxn ang="0">
                        <a:pos x="18" y="132"/>
                      </a:cxn>
                      <a:cxn ang="0">
                        <a:pos x="5" y="108"/>
                      </a:cxn>
                      <a:cxn ang="0">
                        <a:pos x="0" y="77"/>
                      </a:cxn>
                      <a:cxn ang="0">
                        <a:pos x="6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8" y="0"/>
                      </a:cxn>
                      <a:cxn ang="0">
                        <a:pos x="96" y="5"/>
                      </a:cxn>
                      <a:cxn ang="0">
                        <a:pos x="115" y="19"/>
                      </a:cxn>
                      <a:cxn ang="0">
                        <a:pos x="127" y="41"/>
                      </a:cxn>
                      <a:cxn ang="0">
                        <a:pos x="131" y="69"/>
                      </a:cxn>
                      <a:cxn ang="0">
                        <a:pos x="131" y="85"/>
                      </a:cxn>
                      <a:cxn ang="0">
                        <a:pos x="33" y="85"/>
                      </a:cxn>
                      <a:cxn ang="0">
                        <a:pos x="97" y="46"/>
                      </a:cxn>
                      <a:cxn ang="0">
                        <a:pos x="92" y="35"/>
                      </a:cxn>
                      <a:cxn ang="0">
                        <a:pos x="82" y="28"/>
                      </a:cxn>
                      <a:cxn ang="0">
                        <a:pos x="68" y="25"/>
                      </a:cxn>
                      <a:cxn ang="0">
                        <a:pos x="56" y="28"/>
                      </a:cxn>
                      <a:cxn ang="0">
                        <a:pos x="45" y="35"/>
                      </a:cxn>
                      <a:cxn ang="0">
                        <a:pos x="38" y="46"/>
                      </a:cxn>
                      <a:cxn ang="0">
                        <a:pos x="33" y="60"/>
                      </a:cxn>
                      <a:cxn ang="0">
                        <a:pos x="99" y="60"/>
                      </a:cxn>
                      <a:cxn ang="0">
                        <a:pos x="97" y="46"/>
                      </a:cxn>
                    </a:cxnLst>
                    <a:rect l="0" t="0" r="r" b="b"/>
                    <a:pathLst>
                      <a:path w="131" h="151">
                        <a:moveTo>
                          <a:pt x="33" y="85"/>
                        </a:moveTo>
                        <a:cubicBezTo>
                          <a:pt x="34" y="98"/>
                          <a:pt x="38" y="108"/>
                          <a:pt x="45" y="115"/>
                        </a:cubicBezTo>
                        <a:cubicBezTo>
                          <a:pt x="53" y="122"/>
                          <a:pt x="63" y="125"/>
                          <a:pt x="76" y="125"/>
                        </a:cubicBezTo>
                        <a:cubicBezTo>
                          <a:pt x="85" y="125"/>
                          <a:pt x="92" y="124"/>
                          <a:pt x="100" y="121"/>
                        </a:cubicBezTo>
                        <a:cubicBezTo>
                          <a:pt x="108" y="119"/>
                          <a:pt x="114" y="115"/>
                          <a:pt x="120" y="111"/>
                        </a:cubicBezTo>
                        <a:cubicBezTo>
                          <a:pt x="120" y="139"/>
                          <a:pt x="120" y="139"/>
                          <a:pt x="120" y="139"/>
                        </a:cubicBezTo>
                        <a:cubicBezTo>
                          <a:pt x="118" y="140"/>
                          <a:pt x="115" y="141"/>
                          <a:pt x="112" y="143"/>
                        </a:cubicBezTo>
                        <a:cubicBezTo>
                          <a:pt x="109" y="144"/>
                          <a:pt x="105" y="145"/>
                          <a:pt x="101" y="146"/>
                        </a:cubicBezTo>
                        <a:cubicBezTo>
                          <a:pt x="96" y="148"/>
                          <a:pt x="91" y="149"/>
                          <a:pt x="86" y="149"/>
                        </a:cubicBezTo>
                        <a:cubicBezTo>
                          <a:pt x="81" y="150"/>
                          <a:pt x="75" y="151"/>
                          <a:pt x="69" y="151"/>
                        </a:cubicBezTo>
                        <a:cubicBezTo>
                          <a:pt x="58" y="151"/>
                          <a:pt x="48" y="149"/>
                          <a:pt x="40" y="146"/>
                        </a:cubicBezTo>
                        <a:cubicBezTo>
                          <a:pt x="31" y="143"/>
                          <a:pt x="24" y="138"/>
                          <a:pt x="18" y="132"/>
                        </a:cubicBezTo>
                        <a:cubicBezTo>
                          <a:pt x="12" y="125"/>
                          <a:pt x="8" y="118"/>
                          <a:pt x="5" y="108"/>
                        </a:cubicBezTo>
                        <a:cubicBezTo>
                          <a:pt x="2" y="99"/>
                          <a:pt x="0" y="89"/>
                          <a:pt x="0" y="77"/>
                        </a:cubicBezTo>
                        <a:cubicBezTo>
                          <a:pt x="0" y="63"/>
                          <a:pt x="2" y="52"/>
                          <a:pt x="6" y="42"/>
                        </a:cubicBezTo>
                        <a:cubicBezTo>
                          <a:pt x="10" y="33"/>
                          <a:pt x="15" y="25"/>
                          <a:pt x="22" y="18"/>
                        </a:cubicBezTo>
                        <a:cubicBezTo>
                          <a:pt x="29" y="12"/>
                          <a:pt x="36" y="7"/>
                          <a:pt x="44" y="4"/>
                        </a:cubicBezTo>
                        <a:cubicBezTo>
                          <a:pt x="52" y="1"/>
                          <a:pt x="60" y="0"/>
                          <a:pt x="68" y="0"/>
                        </a:cubicBezTo>
                        <a:cubicBezTo>
                          <a:pt x="79" y="0"/>
                          <a:pt x="88" y="2"/>
                          <a:pt x="96" y="5"/>
                        </a:cubicBezTo>
                        <a:cubicBezTo>
                          <a:pt x="104" y="8"/>
                          <a:pt x="110" y="13"/>
                          <a:pt x="115" y="19"/>
                        </a:cubicBezTo>
                        <a:cubicBezTo>
                          <a:pt x="121" y="25"/>
                          <a:pt x="125" y="32"/>
                          <a:pt x="127" y="41"/>
                        </a:cubicBezTo>
                        <a:cubicBezTo>
                          <a:pt x="130" y="49"/>
                          <a:pt x="131" y="59"/>
                          <a:pt x="131" y="69"/>
                        </a:cubicBezTo>
                        <a:cubicBezTo>
                          <a:pt x="131" y="85"/>
                          <a:pt x="131" y="85"/>
                          <a:pt x="131" y="85"/>
                        </a:cubicBezTo>
                        <a:lnTo>
                          <a:pt x="33" y="85"/>
                        </a:lnTo>
                        <a:close/>
                        <a:moveTo>
                          <a:pt x="97" y="46"/>
                        </a:moveTo>
                        <a:cubicBezTo>
                          <a:pt x="96" y="42"/>
                          <a:pt x="94" y="38"/>
                          <a:pt x="92" y="35"/>
                        </a:cubicBezTo>
                        <a:cubicBezTo>
                          <a:pt x="89" y="32"/>
                          <a:pt x="86" y="30"/>
                          <a:pt x="82" y="28"/>
                        </a:cubicBezTo>
                        <a:cubicBezTo>
                          <a:pt x="78" y="26"/>
                          <a:pt x="74" y="25"/>
                          <a:pt x="68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9" y="32"/>
                          <a:pt x="45" y="35"/>
                        </a:cubicBezTo>
                        <a:cubicBezTo>
                          <a:pt x="42" y="38"/>
                          <a:pt x="40" y="42"/>
                          <a:pt x="38" y="46"/>
                        </a:cubicBezTo>
                        <a:cubicBezTo>
                          <a:pt x="36" y="50"/>
                          <a:pt x="34" y="55"/>
                          <a:pt x="33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8" y="51"/>
                          <a:pt x="97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Freeform 28"/>
                  <p:cNvSpPr>
                    <a:spLocks/>
                  </p:cNvSpPr>
                  <p:nvPr/>
                </p:nvSpPr>
                <p:spPr bwMode="black">
                  <a:xfrm>
                    <a:off x="6369459" y="6205329"/>
                    <a:ext cx="103461" cy="166797"/>
                  </a:xfrm>
                  <a:custGeom>
                    <a:avLst/>
                    <a:gdLst/>
                    <a:ahLst/>
                    <a:cxnLst>
                      <a:cxn ang="0">
                        <a:pos x="212" y="503"/>
                      </a:cxn>
                      <a:cxn ang="0">
                        <a:pos x="78" y="340"/>
                      </a:cxn>
                      <a:cxn ang="0">
                        <a:pos x="78" y="340"/>
                      </a:cxn>
                      <a:cxn ang="0">
                        <a:pos x="78" y="503"/>
                      </a:cxn>
                      <a:cxn ang="0">
                        <a:pos x="0" y="503"/>
                      </a:cxn>
                      <a:cxn ang="0">
                        <a:pos x="0" y="0"/>
                      </a:cxn>
                      <a:cxn ang="0">
                        <a:pos x="78" y="0"/>
                      </a:cxn>
                      <a:cxn ang="0">
                        <a:pos x="78" y="319"/>
                      </a:cxn>
                      <a:cxn ang="0">
                        <a:pos x="78" y="319"/>
                      </a:cxn>
                      <a:cxn ang="0">
                        <a:pos x="205" y="163"/>
                      </a:cxn>
                      <a:cxn ang="0">
                        <a:pos x="302" y="163"/>
                      </a:cxn>
                      <a:cxn ang="0">
                        <a:pos x="156" y="326"/>
                      </a:cxn>
                      <a:cxn ang="0">
                        <a:pos x="312" y="503"/>
                      </a:cxn>
                      <a:cxn ang="0">
                        <a:pos x="212" y="503"/>
                      </a:cxn>
                    </a:cxnLst>
                    <a:rect l="0" t="0" r="r" b="b"/>
                    <a:pathLst>
                      <a:path w="312" h="503">
                        <a:moveTo>
                          <a:pt x="212" y="503"/>
                        </a:moveTo>
                        <a:lnTo>
                          <a:pt x="78" y="340"/>
                        </a:lnTo>
                        <a:lnTo>
                          <a:pt x="78" y="340"/>
                        </a:lnTo>
                        <a:lnTo>
                          <a:pt x="78" y="503"/>
                        </a:lnTo>
                        <a:lnTo>
                          <a:pt x="0" y="503"/>
                        </a:lnTo>
                        <a:lnTo>
                          <a:pt x="0" y="0"/>
                        </a:lnTo>
                        <a:lnTo>
                          <a:pt x="78" y="0"/>
                        </a:lnTo>
                        <a:lnTo>
                          <a:pt x="78" y="319"/>
                        </a:lnTo>
                        <a:lnTo>
                          <a:pt x="78" y="319"/>
                        </a:lnTo>
                        <a:lnTo>
                          <a:pt x="205" y="163"/>
                        </a:lnTo>
                        <a:lnTo>
                          <a:pt x="302" y="163"/>
                        </a:lnTo>
                        <a:lnTo>
                          <a:pt x="156" y="326"/>
                        </a:lnTo>
                        <a:lnTo>
                          <a:pt x="312" y="503"/>
                        </a:lnTo>
                        <a:lnTo>
                          <a:pt x="212" y="5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 29"/>
                  <p:cNvSpPr>
                    <a:spLocks/>
                  </p:cNvSpPr>
                  <p:nvPr/>
                </p:nvSpPr>
                <p:spPr bwMode="black">
                  <a:xfrm>
                    <a:off x="6484526" y="6205329"/>
                    <a:ext cx="104124" cy="166797"/>
                  </a:xfrm>
                  <a:custGeom>
                    <a:avLst/>
                    <a:gdLst/>
                    <a:ahLst/>
                    <a:cxnLst>
                      <a:cxn ang="0">
                        <a:pos x="213" y="503"/>
                      </a:cxn>
                      <a:cxn ang="0">
                        <a:pos x="78" y="340"/>
                      </a:cxn>
                      <a:cxn ang="0">
                        <a:pos x="78" y="340"/>
                      </a:cxn>
                      <a:cxn ang="0">
                        <a:pos x="78" y="503"/>
                      </a:cxn>
                      <a:cxn ang="0">
                        <a:pos x="0" y="503"/>
                      </a:cxn>
                      <a:cxn ang="0">
                        <a:pos x="0" y="0"/>
                      </a:cxn>
                      <a:cxn ang="0">
                        <a:pos x="78" y="0"/>
                      </a:cxn>
                      <a:cxn ang="0">
                        <a:pos x="78" y="319"/>
                      </a:cxn>
                      <a:cxn ang="0">
                        <a:pos x="78" y="319"/>
                      </a:cxn>
                      <a:cxn ang="0">
                        <a:pos x="206" y="163"/>
                      </a:cxn>
                      <a:cxn ang="0">
                        <a:pos x="302" y="163"/>
                      </a:cxn>
                      <a:cxn ang="0">
                        <a:pos x="158" y="326"/>
                      </a:cxn>
                      <a:cxn ang="0">
                        <a:pos x="314" y="503"/>
                      </a:cxn>
                      <a:cxn ang="0">
                        <a:pos x="213" y="503"/>
                      </a:cxn>
                    </a:cxnLst>
                    <a:rect l="0" t="0" r="r" b="b"/>
                    <a:pathLst>
                      <a:path w="314" h="503">
                        <a:moveTo>
                          <a:pt x="213" y="503"/>
                        </a:moveTo>
                        <a:lnTo>
                          <a:pt x="78" y="340"/>
                        </a:lnTo>
                        <a:lnTo>
                          <a:pt x="78" y="340"/>
                        </a:lnTo>
                        <a:lnTo>
                          <a:pt x="78" y="503"/>
                        </a:lnTo>
                        <a:lnTo>
                          <a:pt x="0" y="503"/>
                        </a:lnTo>
                        <a:lnTo>
                          <a:pt x="0" y="0"/>
                        </a:lnTo>
                        <a:lnTo>
                          <a:pt x="78" y="0"/>
                        </a:lnTo>
                        <a:lnTo>
                          <a:pt x="78" y="319"/>
                        </a:lnTo>
                        <a:lnTo>
                          <a:pt x="78" y="319"/>
                        </a:lnTo>
                        <a:lnTo>
                          <a:pt x="206" y="163"/>
                        </a:lnTo>
                        <a:lnTo>
                          <a:pt x="302" y="163"/>
                        </a:lnTo>
                        <a:lnTo>
                          <a:pt x="158" y="326"/>
                        </a:lnTo>
                        <a:lnTo>
                          <a:pt x="314" y="503"/>
                        </a:lnTo>
                        <a:lnTo>
                          <a:pt x="213" y="5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Freeform 30"/>
                  <p:cNvSpPr>
                    <a:spLocks noEditPoints="1"/>
                  </p:cNvSpPr>
                  <p:nvPr/>
                </p:nvSpPr>
                <p:spPr bwMode="black">
                  <a:xfrm>
                    <a:off x="6597272" y="6212293"/>
                    <a:ext cx="100476" cy="163149"/>
                  </a:xfrm>
                  <a:custGeom>
                    <a:avLst/>
                    <a:gdLst/>
                    <a:ahLst/>
                    <a:cxnLst>
                      <a:cxn ang="0">
                        <a:pos x="95" y="204"/>
                      </a:cxn>
                      <a:cxn ang="0">
                        <a:pos x="95" y="183"/>
                      </a:cxn>
                      <a:cxn ang="0">
                        <a:pos x="95" y="183"/>
                      </a:cxn>
                      <a:cxn ang="0">
                        <a:pos x="88" y="192"/>
                      </a:cxn>
                      <a:cxn ang="0">
                        <a:pos x="78" y="200"/>
                      </a:cxn>
                      <a:cxn ang="0">
                        <a:pos x="66" y="206"/>
                      </a:cxn>
                      <a:cxn ang="0">
                        <a:pos x="51" y="208"/>
                      </a:cxn>
                      <a:cxn ang="0">
                        <a:pos x="13" y="193"/>
                      </a:cxn>
                      <a:cxn ang="0">
                        <a:pos x="0" y="148"/>
                      </a:cxn>
                      <a:cxn ang="0">
                        <a:pos x="0" y="60"/>
                      </a:cxn>
                      <a:cxn ang="0">
                        <a:pos x="33" y="60"/>
                      </a:cxn>
                      <a:cxn ang="0">
                        <a:pos x="33" y="144"/>
                      </a:cxn>
                      <a:cxn ang="0">
                        <a:pos x="35" y="161"/>
                      </a:cxn>
                      <a:cxn ang="0">
                        <a:pos x="41" y="173"/>
                      </a:cxn>
                      <a:cxn ang="0">
                        <a:pos x="51" y="179"/>
                      </a:cxn>
                      <a:cxn ang="0">
                        <a:pos x="63" y="181"/>
                      </a:cxn>
                      <a:cxn ang="0">
                        <a:pos x="75" y="179"/>
                      </a:cxn>
                      <a:cxn ang="0">
                        <a:pos x="86" y="171"/>
                      </a:cxn>
                      <a:cxn ang="0">
                        <a:pos x="93" y="160"/>
                      </a:cxn>
                      <a:cxn ang="0">
                        <a:pos x="95" y="144"/>
                      </a:cxn>
                      <a:cxn ang="0">
                        <a:pos x="95" y="60"/>
                      </a:cxn>
                      <a:cxn ang="0">
                        <a:pos x="128" y="60"/>
                      </a:cxn>
                      <a:cxn ang="0">
                        <a:pos x="128" y="204"/>
                      </a:cxn>
                      <a:cxn ang="0">
                        <a:pos x="95" y="204"/>
                      </a:cxn>
                      <a:cxn ang="0">
                        <a:pos x="53" y="17"/>
                      </a:cxn>
                      <a:cxn ang="0">
                        <a:pos x="52" y="23"/>
                      </a:cxn>
                      <a:cxn ang="0">
                        <a:pos x="48" y="28"/>
                      </a:cxn>
                      <a:cxn ang="0">
                        <a:pos x="43" y="32"/>
                      </a:cxn>
                      <a:cxn ang="0">
                        <a:pos x="36" y="33"/>
                      </a:cxn>
                      <a:cxn ang="0">
                        <a:pos x="29" y="32"/>
                      </a:cxn>
                      <a:cxn ang="0">
                        <a:pos x="23" y="28"/>
                      </a:cxn>
                      <a:cxn ang="0">
                        <a:pos x="20" y="23"/>
                      </a:cxn>
                      <a:cxn ang="0">
                        <a:pos x="18" y="17"/>
                      </a:cxn>
                      <a:cxn ang="0">
                        <a:pos x="20" y="10"/>
                      </a:cxn>
                      <a:cxn ang="0">
                        <a:pos x="23" y="5"/>
                      </a:cxn>
                      <a:cxn ang="0">
                        <a:pos x="29" y="1"/>
                      </a:cxn>
                      <a:cxn ang="0">
                        <a:pos x="36" y="0"/>
                      </a:cxn>
                      <a:cxn ang="0">
                        <a:pos x="43" y="1"/>
                      </a:cxn>
                      <a:cxn ang="0">
                        <a:pos x="48" y="5"/>
                      </a:cxn>
                      <a:cxn ang="0">
                        <a:pos x="52" y="10"/>
                      </a:cxn>
                      <a:cxn ang="0">
                        <a:pos x="53" y="17"/>
                      </a:cxn>
                      <a:cxn ang="0">
                        <a:pos x="113" y="17"/>
                      </a:cxn>
                      <a:cxn ang="0">
                        <a:pos x="111" y="23"/>
                      </a:cxn>
                      <a:cxn ang="0">
                        <a:pos x="108" y="28"/>
                      </a:cxn>
                      <a:cxn ang="0">
                        <a:pos x="102" y="32"/>
                      </a:cxn>
                      <a:cxn ang="0">
                        <a:pos x="95" y="33"/>
                      </a:cxn>
                      <a:cxn ang="0">
                        <a:pos x="88" y="32"/>
                      </a:cxn>
                      <a:cxn ang="0">
                        <a:pos x="83" y="28"/>
                      </a:cxn>
                      <a:cxn ang="0">
                        <a:pos x="79" y="23"/>
                      </a:cxn>
                      <a:cxn ang="0">
                        <a:pos x="78" y="17"/>
                      </a:cxn>
                      <a:cxn ang="0">
                        <a:pos x="79" y="10"/>
                      </a:cxn>
                      <a:cxn ang="0">
                        <a:pos x="83" y="5"/>
                      </a:cxn>
                      <a:cxn ang="0">
                        <a:pos x="88" y="1"/>
                      </a:cxn>
                      <a:cxn ang="0">
                        <a:pos x="95" y="0"/>
                      </a:cxn>
                      <a:cxn ang="0">
                        <a:pos x="102" y="1"/>
                      </a:cxn>
                      <a:cxn ang="0">
                        <a:pos x="108" y="5"/>
                      </a:cxn>
                      <a:cxn ang="0">
                        <a:pos x="111" y="10"/>
                      </a:cxn>
                      <a:cxn ang="0">
                        <a:pos x="113" y="17"/>
                      </a:cxn>
                    </a:cxnLst>
                    <a:rect l="0" t="0" r="r" b="b"/>
                    <a:pathLst>
                      <a:path w="128" h="208">
                        <a:moveTo>
                          <a:pt x="95" y="204"/>
                        </a:moveTo>
                        <a:cubicBezTo>
                          <a:pt x="95" y="183"/>
                          <a:pt x="95" y="183"/>
                          <a:pt x="95" y="183"/>
                        </a:cubicBezTo>
                        <a:cubicBezTo>
                          <a:pt x="95" y="183"/>
                          <a:pt x="95" y="183"/>
                          <a:pt x="95" y="183"/>
                        </a:cubicBezTo>
                        <a:cubicBezTo>
                          <a:pt x="93" y="186"/>
                          <a:pt x="90" y="189"/>
                          <a:pt x="88" y="192"/>
                        </a:cubicBezTo>
                        <a:cubicBezTo>
                          <a:pt x="85" y="195"/>
                          <a:pt x="82" y="198"/>
                          <a:pt x="78" y="200"/>
                        </a:cubicBezTo>
                        <a:cubicBezTo>
                          <a:pt x="74" y="203"/>
                          <a:pt x="70" y="204"/>
                          <a:pt x="66" y="206"/>
                        </a:cubicBezTo>
                        <a:cubicBezTo>
                          <a:pt x="61" y="207"/>
                          <a:pt x="57" y="208"/>
                          <a:pt x="51" y="208"/>
                        </a:cubicBezTo>
                        <a:cubicBezTo>
                          <a:pt x="35" y="208"/>
                          <a:pt x="22" y="203"/>
                          <a:pt x="13" y="193"/>
                        </a:cubicBezTo>
                        <a:cubicBezTo>
                          <a:pt x="4" y="183"/>
                          <a:pt x="0" y="168"/>
                          <a:pt x="0" y="148"/>
                        </a:cubicBezTo>
                        <a:cubicBezTo>
                          <a:pt x="0" y="60"/>
                          <a:pt x="0" y="60"/>
                          <a:pt x="0" y="60"/>
                        </a:cubicBezTo>
                        <a:cubicBezTo>
                          <a:pt x="33" y="60"/>
                          <a:pt x="33" y="60"/>
                          <a:pt x="33" y="60"/>
                        </a:cubicBezTo>
                        <a:cubicBezTo>
                          <a:pt x="33" y="144"/>
                          <a:pt x="33" y="144"/>
                          <a:pt x="33" y="144"/>
                        </a:cubicBezTo>
                        <a:cubicBezTo>
                          <a:pt x="33" y="150"/>
                          <a:pt x="34" y="156"/>
                          <a:pt x="35" y="161"/>
                        </a:cubicBezTo>
                        <a:cubicBezTo>
                          <a:pt x="36" y="166"/>
                          <a:pt x="38" y="170"/>
                          <a:pt x="41" y="173"/>
                        </a:cubicBezTo>
                        <a:cubicBezTo>
                          <a:pt x="44" y="176"/>
                          <a:pt x="47" y="178"/>
                          <a:pt x="51" y="179"/>
                        </a:cubicBezTo>
                        <a:cubicBezTo>
                          <a:pt x="54" y="180"/>
                          <a:pt x="58" y="181"/>
                          <a:pt x="63" y="181"/>
                        </a:cubicBezTo>
                        <a:cubicBezTo>
                          <a:pt x="67" y="181"/>
                          <a:pt x="71" y="180"/>
                          <a:pt x="75" y="179"/>
                        </a:cubicBezTo>
                        <a:cubicBezTo>
                          <a:pt x="79" y="177"/>
                          <a:pt x="83" y="175"/>
                          <a:pt x="86" y="171"/>
                        </a:cubicBezTo>
                        <a:cubicBezTo>
                          <a:pt x="89" y="168"/>
                          <a:pt x="91" y="164"/>
                          <a:pt x="93" y="160"/>
                        </a:cubicBezTo>
                        <a:cubicBezTo>
                          <a:pt x="95" y="155"/>
                          <a:pt x="95" y="149"/>
                          <a:pt x="95" y="144"/>
                        </a:cubicBezTo>
                        <a:cubicBezTo>
                          <a:pt x="95" y="60"/>
                          <a:pt x="95" y="60"/>
                          <a:pt x="95" y="60"/>
                        </a:cubicBezTo>
                        <a:cubicBezTo>
                          <a:pt x="128" y="60"/>
                          <a:pt x="128" y="60"/>
                          <a:pt x="128" y="60"/>
                        </a:cubicBezTo>
                        <a:cubicBezTo>
                          <a:pt x="128" y="204"/>
                          <a:pt x="128" y="204"/>
                          <a:pt x="128" y="204"/>
                        </a:cubicBezTo>
                        <a:lnTo>
                          <a:pt x="95" y="204"/>
                        </a:lnTo>
                        <a:close/>
                        <a:moveTo>
                          <a:pt x="53" y="17"/>
                        </a:moveTo>
                        <a:cubicBezTo>
                          <a:pt x="53" y="19"/>
                          <a:pt x="53" y="21"/>
                          <a:pt x="52" y="23"/>
                        </a:cubicBezTo>
                        <a:cubicBezTo>
                          <a:pt x="51" y="25"/>
                          <a:pt x="50" y="27"/>
                          <a:pt x="48" y="28"/>
                        </a:cubicBezTo>
                        <a:cubicBezTo>
                          <a:pt x="47" y="30"/>
                          <a:pt x="45" y="31"/>
                          <a:pt x="43" y="32"/>
                        </a:cubicBezTo>
                        <a:cubicBezTo>
                          <a:pt x="41" y="33"/>
                          <a:pt x="38" y="33"/>
                          <a:pt x="36" y="33"/>
                        </a:cubicBezTo>
                        <a:cubicBezTo>
                          <a:pt x="33" y="33"/>
                          <a:pt x="31" y="33"/>
                          <a:pt x="29" y="32"/>
                        </a:cubicBezTo>
                        <a:cubicBezTo>
                          <a:pt x="27" y="31"/>
                          <a:pt x="25" y="30"/>
                          <a:pt x="23" y="28"/>
                        </a:cubicBezTo>
                        <a:cubicBezTo>
                          <a:pt x="22" y="27"/>
                          <a:pt x="21" y="25"/>
                          <a:pt x="20" y="23"/>
                        </a:cubicBezTo>
                        <a:cubicBezTo>
                          <a:pt x="19" y="21"/>
                          <a:pt x="18" y="19"/>
                          <a:pt x="18" y="17"/>
                        </a:cubicBezTo>
                        <a:cubicBezTo>
                          <a:pt x="18" y="14"/>
                          <a:pt x="19" y="12"/>
                          <a:pt x="20" y="10"/>
                        </a:cubicBezTo>
                        <a:cubicBezTo>
                          <a:pt x="21" y="8"/>
                          <a:pt x="22" y="6"/>
                          <a:pt x="23" y="5"/>
                        </a:cubicBezTo>
                        <a:cubicBezTo>
                          <a:pt x="25" y="3"/>
                          <a:pt x="27" y="2"/>
                          <a:pt x="29" y="1"/>
                        </a:cubicBezTo>
                        <a:cubicBezTo>
                          <a:pt x="31" y="0"/>
                          <a:pt x="33" y="0"/>
                          <a:pt x="36" y="0"/>
                        </a:cubicBezTo>
                        <a:cubicBezTo>
                          <a:pt x="38" y="0"/>
                          <a:pt x="41" y="0"/>
                          <a:pt x="43" y="1"/>
                        </a:cubicBezTo>
                        <a:cubicBezTo>
                          <a:pt x="45" y="2"/>
                          <a:pt x="47" y="3"/>
                          <a:pt x="48" y="5"/>
                        </a:cubicBezTo>
                        <a:cubicBezTo>
                          <a:pt x="50" y="6"/>
                          <a:pt x="51" y="8"/>
                          <a:pt x="52" y="10"/>
                        </a:cubicBezTo>
                        <a:cubicBezTo>
                          <a:pt x="53" y="12"/>
                          <a:pt x="53" y="14"/>
                          <a:pt x="53" y="17"/>
                        </a:cubicBezTo>
                        <a:close/>
                        <a:moveTo>
                          <a:pt x="113" y="17"/>
                        </a:moveTo>
                        <a:cubicBezTo>
                          <a:pt x="113" y="19"/>
                          <a:pt x="112" y="21"/>
                          <a:pt x="111" y="23"/>
                        </a:cubicBezTo>
                        <a:cubicBezTo>
                          <a:pt x="110" y="25"/>
                          <a:pt x="109" y="27"/>
                          <a:pt x="108" y="28"/>
                        </a:cubicBezTo>
                        <a:cubicBezTo>
                          <a:pt x="106" y="30"/>
                          <a:pt x="104" y="31"/>
                          <a:pt x="102" y="32"/>
                        </a:cubicBezTo>
                        <a:cubicBezTo>
                          <a:pt x="100" y="33"/>
                          <a:pt x="98" y="33"/>
                          <a:pt x="95" y="33"/>
                        </a:cubicBezTo>
                        <a:cubicBezTo>
                          <a:pt x="93" y="33"/>
                          <a:pt x="90" y="33"/>
                          <a:pt x="88" y="32"/>
                        </a:cubicBezTo>
                        <a:cubicBezTo>
                          <a:pt x="86" y="31"/>
                          <a:pt x="84" y="30"/>
                          <a:pt x="83" y="28"/>
                        </a:cubicBezTo>
                        <a:cubicBezTo>
                          <a:pt x="81" y="27"/>
                          <a:pt x="80" y="25"/>
                          <a:pt x="79" y="23"/>
                        </a:cubicBezTo>
                        <a:cubicBezTo>
                          <a:pt x="78" y="21"/>
                          <a:pt x="78" y="19"/>
                          <a:pt x="78" y="17"/>
                        </a:cubicBezTo>
                        <a:cubicBezTo>
                          <a:pt x="78" y="14"/>
                          <a:pt x="78" y="12"/>
                          <a:pt x="79" y="10"/>
                        </a:cubicBezTo>
                        <a:cubicBezTo>
                          <a:pt x="80" y="8"/>
                          <a:pt x="81" y="6"/>
                          <a:pt x="83" y="5"/>
                        </a:cubicBezTo>
                        <a:cubicBezTo>
                          <a:pt x="84" y="3"/>
                          <a:pt x="86" y="2"/>
                          <a:pt x="88" y="1"/>
                        </a:cubicBezTo>
                        <a:cubicBezTo>
                          <a:pt x="90" y="0"/>
                          <a:pt x="93" y="0"/>
                          <a:pt x="95" y="0"/>
                        </a:cubicBezTo>
                        <a:cubicBezTo>
                          <a:pt x="98" y="0"/>
                          <a:pt x="100" y="0"/>
                          <a:pt x="102" y="1"/>
                        </a:cubicBezTo>
                        <a:cubicBezTo>
                          <a:pt x="104" y="2"/>
                          <a:pt x="106" y="3"/>
                          <a:pt x="108" y="5"/>
                        </a:cubicBezTo>
                        <a:cubicBezTo>
                          <a:pt x="109" y="6"/>
                          <a:pt x="110" y="8"/>
                          <a:pt x="111" y="10"/>
                        </a:cubicBezTo>
                        <a:cubicBezTo>
                          <a:pt x="112" y="12"/>
                          <a:pt x="113" y="14"/>
                          <a:pt x="113" y="1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Freeform 31"/>
                  <p:cNvSpPr>
                    <a:spLocks/>
                  </p:cNvSpPr>
                  <p:nvPr/>
                </p:nvSpPr>
                <p:spPr bwMode="black">
                  <a:xfrm>
                    <a:off x="6727261" y="6257723"/>
                    <a:ext cx="64995" cy="114403"/>
                  </a:xfrm>
                  <a:custGeom>
                    <a:avLst/>
                    <a:gdLst/>
                    <a:ahLst/>
                    <a:cxnLst>
                      <a:cxn ang="0">
                        <a:pos x="79" y="32"/>
                      </a:cxn>
                      <a:cxn ang="0">
                        <a:pos x="74" y="31"/>
                      </a:cxn>
                      <a:cxn ang="0">
                        <a:pos x="69" y="29"/>
                      </a:cxn>
                      <a:cxn ang="0">
                        <a:pos x="64" y="29"/>
                      </a:cxn>
                      <a:cxn ang="0">
                        <a:pos x="51" y="32"/>
                      </a:cxn>
                      <a:cxn ang="0">
                        <a:pos x="41" y="41"/>
                      </a:cxn>
                      <a:cxn ang="0">
                        <a:pos x="35" y="54"/>
                      </a:cxn>
                      <a:cxn ang="0">
                        <a:pos x="32" y="73"/>
                      </a:cxn>
                      <a:cxn ang="0">
                        <a:pos x="32" y="146"/>
                      </a:cxn>
                      <a:cxn ang="0">
                        <a:pos x="0" y="146"/>
                      </a:cxn>
                      <a:cxn ang="0">
                        <a:pos x="0" y="2"/>
                      </a:cxn>
                      <a:cxn ang="0">
                        <a:pos x="32" y="2"/>
                      </a:cxn>
                      <a:cxn ang="0">
                        <a:pos x="32" y="30"/>
                      </a:cxn>
                      <a:cxn ang="0">
                        <a:pos x="33" y="30"/>
                      </a:cxn>
                      <a:cxn ang="0">
                        <a:pos x="40" y="17"/>
                      </a:cxn>
                      <a:cxn ang="0">
                        <a:pos x="48" y="7"/>
                      </a:cxn>
                      <a:cxn ang="0">
                        <a:pos x="59" y="2"/>
                      </a:cxn>
                      <a:cxn ang="0">
                        <a:pos x="70" y="0"/>
                      </a:cxn>
                      <a:cxn ang="0">
                        <a:pos x="77" y="0"/>
                      </a:cxn>
                      <a:cxn ang="0">
                        <a:pos x="83" y="2"/>
                      </a:cxn>
                      <a:cxn ang="0">
                        <a:pos x="83" y="34"/>
                      </a:cxn>
                      <a:cxn ang="0">
                        <a:pos x="79" y="32"/>
                      </a:cxn>
                    </a:cxnLst>
                    <a:rect l="0" t="0" r="r" b="b"/>
                    <a:pathLst>
                      <a:path w="83" h="146">
                        <a:moveTo>
                          <a:pt x="79" y="32"/>
                        </a:moveTo>
                        <a:cubicBezTo>
                          <a:pt x="78" y="32"/>
                          <a:pt x="76" y="31"/>
                          <a:pt x="74" y="31"/>
                        </a:cubicBezTo>
                        <a:cubicBezTo>
                          <a:pt x="73" y="30"/>
                          <a:pt x="71" y="30"/>
                          <a:pt x="69" y="29"/>
                        </a:cubicBezTo>
                        <a:cubicBezTo>
                          <a:pt x="67" y="29"/>
                          <a:pt x="66" y="29"/>
                          <a:pt x="64" y="29"/>
                        </a:cubicBezTo>
                        <a:cubicBezTo>
                          <a:pt x="59" y="29"/>
                          <a:pt x="55" y="30"/>
                          <a:pt x="51" y="32"/>
                        </a:cubicBezTo>
                        <a:cubicBezTo>
                          <a:pt x="48" y="34"/>
                          <a:pt x="44" y="37"/>
                          <a:pt x="41" y="41"/>
                        </a:cubicBezTo>
                        <a:cubicBezTo>
                          <a:pt x="39" y="44"/>
                          <a:pt x="36" y="49"/>
                          <a:pt x="35" y="54"/>
                        </a:cubicBezTo>
                        <a:cubicBezTo>
                          <a:pt x="33" y="60"/>
                          <a:pt x="32" y="66"/>
                          <a:pt x="32" y="73"/>
                        </a:cubicBezTo>
                        <a:cubicBezTo>
                          <a:pt x="32" y="146"/>
                          <a:pt x="32" y="146"/>
                          <a:pt x="32" y="146"/>
                        </a:cubicBezTo>
                        <a:cubicBezTo>
                          <a:pt x="0" y="146"/>
                          <a:pt x="0" y="146"/>
                          <a:pt x="0" y="146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32" y="2"/>
                          <a:pt x="32" y="2"/>
                          <a:pt x="32" y="2"/>
                        </a:cubicBezTo>
                        <a:cubicBezTo>
                          <a:pt x="32" y="30"/>
                          <a:pt x="32" y="30"/>
                          <a:pt x="32" y="30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5" y="25"/>
                          <a:pt x="37" y="20"/>
                          <a:pt x="40" y="17"/>
                        </a:cubicBezTo>
                        <a:cubicBezTo>
                          <a:pt x="42" y="13"/>
                          <a:pt x="45" y="10"/>
                          <a:pt x="48" y="7"/>
                        </a:cubicBezTo>
                        <a:cubicBezTo>
                          <a:pt x="52" y="5"/>
                          <a:pt x="55" y="3"/>
                          <a:pt x="59" y="2"/>
                        </a:cubicBezTo>
                        <a:cubicBezTo>
                          <a:pt x="62" y="0"/>
                          <a:pt x="66" y="0"/>
                          <a:pt x="70" y="0"/>
                        </a:cubicBezTo>
                        <a:cubicBezTo>
                          <a:pt x="72" y="0"/>
                          <a:pt x="74" y="0"/>
                          <a:pt x="77" y="0"/>
                        </a:cubicBezTo>
                        <a:cubicBezTo>
                          <a:pt x="79" y="1"/>
                          <a:pt x="81" y="1"/>
                          <a:pt x="83" y="2"/>
                        </a:cubicBezTo>
                        <a:cubicBezTo>
                          <a:pt x="83" y="34"/>
                          <a:pt x="83" y="34"/>
                          <a:pt x="83" y="34"/>
                        </a:cubicBezTo>
                        <a:cubicBezTo>
                          <a:pt x="82" y="33"/>
                          <a:pt x="81" y="33"/>
                          <a:pt x="79" y="3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0" name="Rectangle 32"/>
                  <p:cNvSpPr>
                    <a:spLocks noChangeArrowheads="1"/>
                  </p:cNvSpPr>
                  <p:nvPr/>
                </p:nvSpPr>
                <p:spPr bwMode="black">
                  <a:xfrm>
                    <a:off x="6805851" y="6205329"/>
                    <a:ext cx="25534" cy="166797"/>
                  </a:xfrm>
                  <a:prstGeom prst="rect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Freeform 33"/>
                  <p:cNvSpPr>
                    <a:spLocks noEditPoints="1"/>
                  </p:cNvSpPr>
                  <p:nvPr/>
                </p:nvSpPr>
                <p:spPr bwMode="black">
                  <a:xfrm>
                    <a:off x="6852607" y="6257059"/>
                    <a:ext cx="102797" cy="118383"/>
                  </a:xfrm>
                  <a:custGeom>
                    <a:avLst/>
                    <a:gdLst/>
                    <a:ahLst/>
                    <a:cxnLst>
                      <a:cxn ang="0">
                        <a:pos x="33" y="85"/>
                      </a:cxn>
                      <a:cxn ang="0">
                        <a:pos x="45" y="115"/>
                      </a:cxn>
                      <a:cxn ang="0">
                        <a:pos x="77" y="125"/>
                      </a:cxn>
                      <a:cxn ang="0">
                        <a:pos x="100" y="121"/>
                      </a:cxn>
                      <a:cxn ang="0">
                        <a:pos x="120" y="111"/>
                      </a:cxn>
                      <a:cxn ang="0">
                        <a:pos x="120" y="139"/>
                      </a:cxn>
                      <a:cxn ang="0">
                        <a:pos x="112" y="143"/>
                      </a:cxn>
                      <a:cxn ang="0">
                        <a:pos x="101" y="146"/>
                      </a:cxn>
                      <a:cxn ang="0">
                        <a:pos x="86" y="149"/>
                      </a:cxn>
                      <a:cxn ang="0">
                        <a:pos x="69" y="151"/>
                      </a:cxn>
                      <a:cxn ang="0">
                        <a:pos x="40" y="146"/>
                      </a:cxn>
                      <a:cxn ang="0">
                        <a:pos x="19" y="132"/>
                      </a:cxn>
                      <a:cxn ang="0">
                        <a:pos x="5" y="108"/>
                      </a:cxn>
                      <a:cxn ang="0">
                        <a:pos x="0" y="77"/>
                      </a:cxn>
                      <a:cxn ang="0">
                        <a:pos x="6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9" y="0"/>
                      </a:cxn>
                      <a:cxn ang="0">
                        <a:pos x="96" y="5"/>
                      </a:cxn>
                      <a:cxn ang="0">
                        <a:pos x="116" y="19"/>
                      </a:cxn>
                      <a:cxn ang="0">
                        <a:pos x="127" y="41"/>
                      </a:cxn>
                      <a:cxn ang="0">
                        <a:pos x="131" y="69"/>
                      </a:cxn>
                      <a:cxn ang="0">
                        <a:pos x="131" y="85"/>
                      </a:cxn>
                      <a:cxn ang="0">
                        <a:pos x="33" y="85"/>
                      </a:cxn>
                      <a:cxn ang="0">
                        <a:pos x="97" y="46"/>
                      </a:cxn>
                      <a:cxn ang="0">
                        <a:pos x="92" y="35"/>
                      </a:cxn>
                      <a:cxn ang="0">
                        <a:pos x="82" y="28"/>
                      </a:cxn>
                      <a:cxn ang="0">
                        <a:pos x="69" y="25"/>
                      </a:cxn>
                      <a:cxn ang="0">
                        <a:pos x="56" y="28"/>
                      </a:cxn>
                      <a:cxn ang="0">
                        <a:pos x="46" y="35"/>
                      </a:cxn>
                      <a:cxn ang="0">
                        <a:pos x="38" y="46"/>
                      </a:cxn>
                      <a:cxn ang="0">
                        <a:pos x="33" y="60"/>
                      </a:cxn>
                      <a:cxn ang="0">
                        <a:pos x="99" y="60"/>
                      </a:cxn>
                      <a:cxn ang="0">
                        <a:pos x="97" y="46"/>
                      </a:cxn>
                    </a:cxnLst>
                    <a:rect l="0" t="0" r="r" b="b"/>
                    <a:pathLst>
                      <a:path w="131" h="151">
                        <a:moveTo>
                          <a:pt x="33" y="85"/>
                        </a:moveTo>
                        <a:cubicBezTo>
                          <a:pt x="34" y="98"/>
                          <a:pt x="38" y="108"/>
                          <a:pt x="45" y="115"/>
                        </a:cubicBezTo>
                        <a:cubicBezTo>
                          <a:pt x="53" y="122"/>
                          <a:pt x="63" y="125"/>
                          <a:pt x="77" y="125"/>
                        </a:cubicBezTo>
                        <a:cubicBezTo>
                          <a:pt x="85" y="125"/>
                          <a:pt x="93" y="124"/>
                          <a:pt x="100" y="121"/>
                        </a:cubicBezTo>
                        <a:cubicBezTo>
                          <a:pt x="108" y="119"/>
                          <a:pt x="114" y="115"/>
                          <a:pt x="120" y="111"/>
                        </a:cubicBezTo>
                        <a:cubicBezTo>
                          <a:pt x="120" y="139"/>
                          <a:pt x="120" y="139"/>
                          <a:pt x="120" y="139"/>
                        </a:cubicBezTo>
                        <a:cubicBezTo>
                          <a:pt x="118" y="140"/>
                          <a:pt x="115" y="141"/>
                          <a:pt x="112" y="143"/>
                        </a:cubicBezTo>
                        <a:cubicBezTo>
                          <a:pt x="109" y="144"/>
                          <a:pt x="105" y="145"/>
                          <a:pt x="101" y="146"/>
                        </a:cubicBezTo>
                        <a:cubicBezTo>
                          <a:pt x="97" y="148"/>
                          <a:pt x="92" y="149"/>
                          <a:pt x="86" y="149"/>
                        </a:cubicBezTo>
                        <a:cubicBezTo>
                          <a:pt x="81" y="150"/>
                          <a:pt x="75" y="151"/>
                          <a:pt x="69" y="151"/>
                        </a:cubicBezTo>
                        <a:cubicBezTo>
                          <a:pt x="58" y="151"/>
                          <a:pt x="49" y="149"/>
                          <a:pt x="40" y="146"/>
                        </a:cubicBezTo>
                        <a:cubicBezTo>
                          <a:pt x="32" y="143"/>
                          <a:pt x="24" y="138"/>
                          <a:pt x="19" y="132"/>
                        </a:cubicBezTo>
                        <a:cubicBezTo>
                          <a:pt x="13" y="125"/>
                          <a:pt x="8" y="118"/>
                          <a:pt x="5" y="108"/>
                        </a:cubicBezTo>
                        <a:cubicBezTo>
                          <a:pt x="2" y="99"/>
                          <a:pt x="0" y="89"/>
                          <a:pt x="0" y="77"/>
                        </a:cubicBezTo>
                        <a:cubicBezTo>
                          <a:pt x="0" y="63"/>
                          <a:pt x="2" y="52"/>
                          <a:pt x="6" y="42"/>
                        </a:cubicBezTo>
                        <a:cubicBezTo>
                          <a:pt x="10" y="33"/>
                          <a:pt x="16" y="25"/>
                          <a:pt x="22" y="18"/>
                        </a:cubicBezTo>
                        <a:cubicBezTo>
                          <a:pt x="29" y="12"/>
                          <a:pt x="36" y="7"/>
                          <a:pt x="44" y="4"/>
                        </a:cubicBezTo>
                        <a:cubicBezTo>
                          <a:pt x="52" y="1"/>
                          <a:pt x="60" y="0"/>
                          <a:pt x="69" y="0"/>
                        </a:cubicBezTo>
                        <a:cubicBezTo>
                          <a:pt x="79" y="0"/>
                          <a:pt x="88" y="2"/>
                          <a:pt x="96" y="5"/>
                        </a:cubicBezTo>
                        <a:cubicBezTo>
                          <a:pt x="104" y="8"/>
                          <a:pt x="110" y="13"/>
                          <a:pt x="116" y="19"/>
                        </a:cubicBezTo>
                        <a:cubicBezTo>
                          <a:pt x="121" y="25"/>
                          <a:pt x="125" y="32"/>
                          <a:pt x="127" y="41"/>
                        </a:cubicBezTo>
                        <a:cubicBezTo>
                          <a:pt x="130" y="49"/>
                          <a:pt x="131" y="59"/>
                          <a:pt x="131" y="69"/>
                        </a:cubicBezTo>
                        <a:cubicBezTo>
                          <a:pt x="131" y="85"/>
                          <a:pt x="131" y="85"/>
                          <a:pt x="131" y="85"/>
                        </a:cubicBezTo>
                        <a:lnTo>
                          <a:pt x="33" y="85"/>
                        </a:lnTo>
                        <a:close/>
                        <a:moveTo>
                          <a:pt x="97" y="46"/>
                        </a:moveTo>
                        <a:cubicBezTo>
                          <a:pt x="96" y="42"/>
                          <a:pt x="94" y="38"/>
                          <a:pt x="92" y="35"/>
                        </a:cubicBezTo>
                        <a:cubicBezTo>
                          <a:pt x="89" y="32"/>
                          <a:pt x="86" y="30"/>
                          <a:pt x="82" y="28"/>
                        </a:cubicBezTo>
                        <a:cubicBezTo>
                          <a:pt x="79" y="26"/>
                          <a:pt x="74" y="25"/>
                          <a:pt x="69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9" y="32"/>
                          <a:pt x="46" y="35"/>
                        </a:cubicBezTo>
                        <a:cubicBezTo>
                          <a:pt x="43" y="38"/>
                          <a:pt x="40" y="42"/>
                          <a:pt x="38" y="46"/>
                        </a:cubicBezTo>
                        <a:cubicBezTo>
                          <a:pt x="36" y="50"/>
                          <a:pt x="34" y="55"/>
                          <a:pt x="33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8" y="51"/>
                          <a:pt x="97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Freeform 34"/>
                  <p:cNvSpPr>
                    <a:spLocks/>
                  </p:cNvSpPr>
                  <p:nvPr/>
                </p:nvSpPr>
                <p:spPr bwMode="black">
                  <a:xfrm>
                    <a:off x="6974969" y="6257723"/>
                    <a:ext cx="64995" cy="114403"/>
                  </a:xfrm>
                  <a:custGeom>
                    <a:avLst/>
                    <a:gdLst/>
                    <a:ahLst/>
                    <a:cxnLst>
                      <a:cxn ang="0">
                        <a:pos x="80" y="32"/>
                      </a:cxn>
                      <a:cxn ang="0">
                        <a:pos x="75" y="31"/>
                      </a:cxn>
                      <a:cxn ang="0">
                        <a:pos x="70" y="29"/>
                      </a:cxn>
                      <a:cxn ang="0">
                        <a:pos x="64" y="29"/>
                      </a:cxn>
                      <a:cxn ang="0">
                        <a:pos x="52" y="32"/>
                      </a:cxn>
                      <a:cxn ang="0">
                        <a:pos x="42" y="41"/>
                      </a:cxn>
                      <a:cxn ang="0">
                        <a:pos x="35" y="54"/>
                      </a:cxn>
                      <a:cxn ang="0">
                        <a:pos x="33" y="73"/>
                      </a:cxn>
                      <a:cxn ang="0">
                        <a:pos x="33" y="146"/>
                      </a:cxn>
                      <a:cxn ang="0">
                        <a:pos x="0" y="146"/>
                      </a:cxn>
                      <a:cxn ang="0">
                        <a:pos x="0" y="2"/>
                      </a:cxn>
                      <a:cxn ang="0">
                        <a:pos x="33" y="2"/>
                      </a:cxn>
                      <a:cxn ang="0">
                        <a:pos x="33" y="30"/>
                      </a:cxn>
                      <a:cxn ang="0">
                        <a:pos x="33" y="30"/>
                      </a:cxn>
                      <a:cxn ang="0">
                        <a:pos x="40" y="17"/>
                      </a:cxn>
                      <a:cxn ang="0">
                        <a:pos x="49" y="7"/>
                      </a:cxn>
                      <a:cxn ang="0">
                        <a:pos x="59" y="2"/>
                      </a:cxn>
                      <a:cxn ang="0">
                        <a:pos x="70" y="0"/>
                      </a:cxn>
                      <a:cxn ang="0">
                        <a:pos x="77" y="0"/>
                      </a:cxn>
                      <a:cxn ang="0">
                        <a:pos x="83" y="2"/>
                      </a:cxn>
                      <a:cxn ang="0">
                        <a:pos x="83" y="34"/>
                      </a:cxn>
                      <a:cxn ang="0">
                        <a:pos x="80" y="32"/>
                      </a:cxn>
                    </a:cxnLst>
                    <a:rect l="0" t="0" r="r" b="b"/>
                    <a:pathLst>
                      <a:path w="83" h="146">
                        <a:moveTo>
                          <a:pt x="80" y="32"/>
                        </a:moveTo>
                        <a:cubicBezTo>
                          <a:pt x="78" y="32"/>
                          <a:pt x="77" y="31"/>
                          <a:pt x="75" y="31"/>
                        </a:cubicBezTo>
                        <a:cubicBezTo>
                          <a:pt x="73" y="30"/>
                          <a:pt x="71" y="30"/>
                          <a:pt x="70" y="29"/>
                        </a:cubicBezTo>
                        <a:cubicBezTo>
                          <a:pt x="68" y="29"/>
                          <a:pt x="66" y="29"/>
                          <a:pt x="64" y="29"/>
                        </a:cubicBezTo>
                        <a:cubicBezTo>
                          <a:pt x="60" y="29"/>
                          <a:pt x="56" y="30"/>
                          <a:pt x="52" y="32"/>
                        </a:cubicBezTo>
                        <a:cubicBezTo>
                          <a:pt x="48" y="34"/>
                          <a:pt x="45" y="37"/>
                          <a:pt x="42" y="41"/>
                        </a:cubicBezTo>
                        <a:cubicBezTo>
                          <a:pt x="39" y="44"/>
                          <a:pt x="37" y="49"/>
                          <a:pt x="35" y="54"/>
                        </a:cubicBezTo>
                        <a:cubicBezTo>
                          <a:pt x="34" y="60"/>
                          <a:pt x="33" y="66"/>
                          <a:pt x="33" y="73"/>
                        </a:cubicBezTo>
                        <a:cubicBezTo>
                          <a:pt x="33" y="146"/>
                          <a:pt x="33" y="146"/>
                          <a:pt x="33" y="146"/>
                        </a:cubicBezTo>
                        <a:cubicBezTo>
                          <a:pt x="0" y="146"/>
                          <a:pt x="0" y="146"/>
                          <a:pt x="0" y="146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5" y="25"/>
                          <a:pt x="37" y="20"/>
                          <a:pt x="40" y="17"/>
                        </a:cubicBezTo>
                        <a:cubicBezTo>
                          <a:pt x="43" y="13"/>
                          <a:pt x="46" y="10"/>
                          <a:pt x="49" y="7"/>
                        </a:cubicBezTo>
                        <a:cubicBezTo>
                          <a:pt x="52" y="5"/>
                          <a:pt x="55" y="3"/>
                          <a:pt x="59" y="2"/>
                        </a:cubicBezTo>
                        <a:cubicBezTo>
                          <a:pt x="63" y="0"/>
                          <a:pt x="66" y="0"/>
                          <a:pt x="70" y="0"/>
                        </a:cubicBezTo>
                        <a:cubicBezTo>
                          <a:pt x="73" y="0"/>
                          <a:pt x="75" y="0"/>
                          <a:pt x="77" y="0"/>
                        </a:cubicBezTo>
                        <a:cubicBezTo>
                          <a:pt x="79" y="1"/>
                          <a:pt x="81" y="1"/>
                          <a:pt x="83" y="2"/>
                        </a:cubicBezTo>
                        <a:cubicBezTo>
                          <a:pt x="83" y="34"/>
                          <a:pt x="83" y="34"/>
                          <a:pt x="83" y="34"/>
                        </a:cubicBezTo>
                        <a:cubicBezTo>
                          <a:pt x="82" y="33"/>
                          <a:pt x="81" y="33"/>
                          <a:pt x="80" y="3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6" name="Group 105"/>
                <p:cNvGrpSpPr/>
                <p:nvPr/>
              </p:nvGrpSpPr>
              <p:grpSpPr bwMode="black">
                <a:xfrm>
                  <a:off x="6803192" y="2525967"/>
                  <a:ext cx="915642" cy="323944"/>
                  <a:chOff x="7376591" y="6134773"/>
                  <a:chExt cx="919129" cy="336446"/>
                </a:xfrm>
                <a:grpFill/>
                <a:effectLst/>
              </p:grpSpPr>
              <p:sp>
                <p:nvSpPr>
                  <p:cNvPr id="205" name="Freeform 24"/>
                  <p:cNvSpPr>
                    <a:spLocks/>
                  </p:cNvSpPr>
                  <p:nvPr/>
                </p:nvSpPr>
                <p:spPr bwMode="black">
                  <a:xfrm>
                    <a:off x="7984332" y="6141379"/>
                    <a:ext cx="40319" cy="39180"/>
                  </a:xfrm>
                  <a:custGeom>
                    <a:avLst/>
                    <a:gdLst/>
                    <a:ahLst/>
                    <a:cxnLst>
                      <a:cxn ang="0">
                        <a:pos x="21" y="0"/>
                      </a:cxn>
                      <a:cxn ang="0">
                        <a:pos x="75" y="25"/>
                      </a:cxn>
                      <a:cxn ang="0">
                        <a:pos x="50" y="73"/>
                      </a:cxn>
                      <a:cxn ang="0">
                        <a:pos x="0" y="48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75" h="73">
                        <a:moveTo>
                          <a:pt x="21" y="0"/>
                        </a:moveTo>
                        <a:cubicBezTo>
                          <a:pt x="39" y="8"/>
                          <a:pt x="57" y="16"/>
                          <a:pt x="75" y="25"/>
                        </a:cubicBezTo>
                        <a:cubicBezTo>
                          <a:pt x="66" y="41"/>
                          <a:pt x="58" y="57"/>
                          <a:pt x="50" y="73"/>
                        </a:cubicBezTo>
                        <a:cubicBezTo>
                          <a:pt x="33" y="64"/>
                          <a:pt x="16" y="56"/>
                          <a:pt x="0" y="48"/>
                        </a:cubicBezTo>
                        <a:cubicBezTo>
                          <a:pt x="7" y="32"/>
                          <a:pt x="14" y="16"/>
                          <a:pt x="21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Freeform 25"/>
                  <p:cNvSpPr>
                    <a:spLocks/>
                  </p:cNvSpPr>
                  <p:nvPr/>
                </p:nvSpPr>
                <p:spPr bwMode="black">
                  <a:xfrm>
                    <a:off x="8116906" y="6158463"/>
                    <a:ext cx="39863" cy="39408"/>
                  </a:xfrm>
                  <a:custGeom>
                    <a:avLst/>
                    <a:gdLst/>
                    <a:ahLst/>
                    <a:cxnLst>
                      <a:cxn ang="0">
                        <a:pos x="21" y="0"/>
                      </a:cxn>
                      <a:cxn ang="0">
                        <a:pos x="74" y="25"/>
                      </a:cxn>
                      <a:cxn ang="0">
                        <a:pos x="49" y="73"/>
                      </a:cxn>
                      <a:cxn ang="0">
                        <a:pos x="0" y="44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74" h="73">
                        <a:moveTo>
                          <a:pt x="21" y="0"/>
                        </a:moveTo>
                        <a:cubicBezTo>
                          <a:pt x="39" y="9"/>
                          <a:pt x="56" y="17"/>
                          <a:pt x="74" y="25"/>
                        </a:cubicBezTo>
                        <a:cubicBezTo>
                          <a:pt x="66" y="41"/>
                          <a:pt x="58" y="57"/>
                          <a:pt x="49" y="73"/>
                        </a:cubicBezTo>
                        <a:cubicBezTo>
                          <a:pt x="33" y="64"/>
                          <a:pt x="16" y="54"/>
                          <a:pt x="0" y="44"/>
                        </a:cubicBezTo>
                        <a:cubicBezTo>
                          <a:pt x="7" y="30"/>
                          <a:pt x="14" y="15"/>
                          <a:pt x="21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 26"/>
                  <p:cNvSpPr>
                    <a:spLocks/>
                  </p:cNvSpPr>
                  <p:nvPr/>
                </p:nvSpPr>
                <p:spPr bwMode="black">
                  <a:xfrm>
                    <a:off x="8017134" y="6172131"/>
                    <a:ext cx="40319" cy="39180"/>
                  </a:xfrm>
                  <a:custGeom>
                    <a:avLst/>
                    <a:gdLst/>
                    <a:ahLst/>
                    <a:cxnLst>
                      <a:cxn ang="0">
                        <a:pos x="21" y="0"/>
                      </a:cxn>
                      <a:cxn ang="0">
                        <a:pos x="75" y="25"/>
                      </a:cxn>
                      <a:cxn ang="0">
                        <a:pos x="50" y="73"/>
                      </a:cxn>
                      <a:cxn ang="0">
                        <a:pos x="0" y="44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75" h="73">
                        <a:moveTo>
                          <a:pt x="21" y="0"/>
                        </a:moveTo>
                        <a:cubicBezTo>
                          <a:pt x="39" y="9"/>
                          <a:pt x="57" y="17"/>
                          <a:pt x="75" y="25"/>
                        </a:cubicBezTo>
                        <a:cubicBezTo>
                          <a:pt x="67" y="41"/>
                          <a:pt x="58" y="57"/>
                          <a:pt x="50" y="73"/>
                        </a:cubicBezTo>
                        <a:cubicBezTo>
                          <a:pt x="34" y="64"/>
                          <a:pt x="17" y="54"/>
                          <a:pt x="0" y="44"/>
                        </a:cubicBezTo>
                        <a:cubicBezTo>
                          <a:pt x="7" y="30"/>
                          <a:pt x="14" y="15"/>
                          <a:pt x="21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 27"/>
                  <p:cNvSpPr>
                    <a:spLocks/>
                  </p:cNvSpPr>
                  <p:nvPr/>
                </p:nvSpPr>
                <p:spPr bwMode="black">
                  <a:xfrm>
                    <a:off x="8077498" y="6174181"/>
                    <a:ext cx="39863" cy="39408"/>
                  </a:xfrm>
                  <a:custGeom>
                    <a:avLst/>
                    <a:gdLst/>
                    <a:ahLst/>
                    <a:cxnLst>
                      <a:cxn ang="0">
                        <a:pos x="21" y="0"/>
                      </a:cxn>
                      <a:cxn ang="0">
                        <a:pos x="74" y="25"/>
                      </a:cxn>
                      <a:cxn ang="0">
                        <a:pos x="50" y="73"/>
                      </a:cxn>
                      <a:cxn ang="0">
                        <a:pos x="0" y="48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74" h="73">
                        <a:moveTo>
                          <a:pt x="21" y="0"/>
                        </a:moveTo>
                        <a:cubicBezTo>
                          <a:pt x="39" y="8"/>
                          <a:pt x="57" y="17"/>
                          <a:pt x="74" y="25"/>
                        </a:cubicBezTo>
                        <a:cubicBezTo>
                          <a:pt x="66" y="41"/>
                          <a:pt x="58" y="57"/>
                          <a:pt x="50" y="73"/>
                        </a:cubicBezTo>
                        <a:cubicBezTo>
                          <a:pt x="33" y="65"/>
                          <a:pt x="16" y="56"/>
                          <a:pt x="0" y="48"/>
                        </a:cubicBezTo>
                        <a:cubicBezTo>
                          <a:pt x="7" y="32"/>
                          <a:pt x="14" y="16"/>
                          <a:pt x="21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 28"/>
                  <p:cNvSpPr>
                    <a:spLocks/>
                  </p:cNvSpPr>
                  <p:nvPr/>
                </p:nvSpPr>
                <p:spPr bwMode="black">
                  <a:xfrm>
                    <a:off x="7977726" y="6187620"/>
                    <a:ext cx="40546" cy="39408"/>
                  </a:xfrm>
                  <a:custGeom>
                    <a:avLst/>
                    <a:gdLst/>
                    <a:ahLst/>
                    <a:cxnLst>
                      <a:cxn ang="0">
                        <a:pos x="21" y="0"/>
                      </a:cxn>
                      <a:cxn ang="0">
                        <a:pos x="75" y="25"/>
                      </a:cxn>
                      <a:cxn ang="0">
                        <a:pos x="50" y="73"/>
                      </a:cxn>
                      <a:cxn ang="0">
                        <a:pos x="0" y="48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75" h="73">
                        <a:moveTo>
                          <a:pt x="21" y="0"/>
                        </a:moveTo>
                        <a:cubicBezTo>
                          <a:pt x="39" y="8"/>
                          <a:pt x="57" y="17"/>
                          <a:pt x="75" y="25"/>
                        </a:cubicBezTo>
                        <a:cubicBezTo>
                          <a:pt x="67" y="41"/>
                          <a:pt x="59" y="57"/>
                          <a:pt x="50" y="73"/>
                        </a:cubicBezTo>
                        <a:cubicBezTo>
                          <a:pt x="34" y="65"/>
                          <a:pt x="17" y="56"/>
                          <a:pt x="0" y="48"/>
                        </a:cubicBezTo>
                        <a:cubicBezTo>
                          <a:pt x="7" y="32"/>
                          <a:pt x="14" y="16"/>
                          <a:pt x="21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Freeform 29"/>
                  <p:cNvSpPr>
                    <a:spLocks/>
                  </p:cNvSpPr>
                  <p:nvPr/>
                </p:nvSpPr>
                <p:spPr bwMode="black">
                  <a:xfrm>
                    <a:off x="7376591" y="6239329"/>
                    <a:ext cx="159452" cy="231890"/>
                  </a:xfrm>
                  <a:custGeom>
                    <a:avLst/>
                    <a:gdLst/>
                    <a:ahLst/>
                    <a:cxnLst>
                      <a:cxn ang="0">
                        <a:pos x="293" y="196"/>
                      </a:cxn>
                      <a:cxn ang="0">
                        <a:pos x="114" y="236"/>
                      </a:cxn>
                      <a:cxn ang="0">
                        <a:pos x="131" y="430"/>
                      </a:cxn>
                      <a:cxn ang="0">
                        <a:pos x="129" y="430"/>
                      </a:cxn>
                      <a:cxn ang="0">
                        <a:pos x="237" y="142"/>
                      </a:cxn>
                      <a:cxn ang="0">
                        <a:pos x="237" y="140"/>
                      </a:cxn>
                      <a:cxn ang="0">
                        <a:pos x="218" y="119"/>
                      </a:cxn>
                      <a:cxn ang="0">
                        <a:pos x="170" y="104"/>
                      </a:cxn>
                      <a:cxn ang="0">
                        <a:pos x="135" y="123"/>
                      </a:cxn>
                      <a:cxn ang="0">
                        <a:pos x="126" y="119"/>
                      </a:cxn>
                      <a:cxn ang="0">
                        <a:pos x="293" y="196"/>
                      </a:cxn>
                    </a:cxnLst>
                    <a:rect l="0" t="0" r="r" b="b"/>
                    <a:pathLst>
                      <a:path w="296" h="430">
                        <a:moveTo>
                          <a:pt x="293" y="196"/>
                        </a:moveTo>
                        <a:cubicBezTo>
                          <a:pt x="222" y="194"/>
                          <a:pt x="147" y="199"/>
                          <a:pt x="114" y="236"/>
                        </a:cubicBezTo>
                        <a:cubicBezTo>
                          <a:pt x="114" y="300"/>
                          <a:pt x="163" y="369"/>
                          <a:pt x="131" y="430"/>
                        </a:cubicBezTo>
                        <a:cubicBezTo>
                          <a:pt x="131" y="430"/>
                          <a:pt x="130" y="430"/>
                          <a:pt x="129" y="430"/>
                        </a:cubicBezTo>
                        <a:cubicBezTo>
                          <a:pt x="107" y="295"/>
                          <a:pt x="0" y="144"/>
                          <a:pt x="237" y="142"/>
                        </a:cubicBezTo>
                        <a:cubicBezTo>
                          <a:pt x="237" y="141"/>
                          <a:pt x="237" y="141"/>
                          <a:pt x="237" y="140"/>
                        </a:cubicBezTo>
                        <a:cubicBezTo>
                          <a:pt x="231" y="133"/>
                          <a:pt x="224" y="126"/>
                          <a:pt x="218" y="119"/>
                        </a:cubicBezTo>
                        <a:cubicBezTo>
                          <a:pt x="202" y="112"/>
                          <a:pt x="196" y="104"/>
                          <a:pt x="170" y="104"/>
                        </a:cubicBezTo>
                        <a:cubicBezTo>
                          <a:pt x="159" y="110"/>
                          <a:pt x="143" y="127"/>
                          <a:pt x="135" y="123"/>
                        </a:cubicBezTo>
                        <a:cubicBezTo>
                          <a:pt x="132" y="122"/>
                          <a:pt x="129" y="120"/>
                          <a:pt x="126" y="119"/>
                        </a:cubicBezTo>
                        <a:cubicBezTo>
                          <a:pt x="179" y="0"/>
                          <a:pt x="296" y="71"/>
                          <a:pt x="293" y="19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Freeform 30"/>
                  <p:cNvSpPr>
                    <a:spLocks noEditPoints="1"/>
                  </p:cNvSpPr>
                  <p:nvPr/>
                </p:nvSpPr>
                <p:spPr bwMode="black">
                  <a:xfrm>
                    <a:off x="7545838" y="6134773"/>
                    <a:ext cx="749882" cy="298633"/>
                  </a:xfrm>
                  <a:custGeom>
                    <a:avLst/>
                    <a:gdLst/>
                    <a:ahLst/>
                    <a:cxnLst>
                      <a:cxn ang="0">
                        <a:pos x="981" y="334"/>
                      </a:cxn>
                      <a:cxn ang="0">
                        <a:pos x="1113" y="334"/>
                      </a:cxn>
                      <a:cxn ang="0">
                        <a:pos x="1102" y="184"/>
                      </a:cxn>
                      <a:cxn ang="0">
                        <a:pos x="1102" y="188"/>
                      </a:cxn>
                      <a:cxn ang="0">
                        <a:pos x="1136" y="334"/>
                      </a:cxn>
                      <a:cxn ang="0">
                        <a:pos x="1344" y="213"/>
                      </a:cxn>
                      <a:cxn ang="0">
                        <a:pos x="1392" y="390"/>
                      </a:cxn>
                      <a:cxn ang="0">
                        <a:pos x="1253" y="351"/>
                      </a:cxn>
                      <a:cxn ang="0">
                        <a:pos x="1000" y="390"/>
                      </a:cxn>
                      <a:cxn ang="0">
                        <a:pos x="894" y="369"/>
                      </a:cxn>
                      <a:cxn ang="0">
                        <a:pos x="850" y="390"/>
                      </a:cxn>
                      <a:cxn ang="0">
                        <a:pos x="739" y="371"/>
                      </a:cxn>
                      <a:cxn ang="0">
                        <a:pos x="645" y="390"/>
                      </a:cxn>
                      <a:cxn ang="0">
                        <a:pos x="453" y="267"/>
                      </a:cxn>
                      <a:cxn ang="0">
                        <a:pos x="297" y="390"/>
                      </a:cxn>
                      <a:cxn ang="0">
                        <a:pos x="155" y="545"/>
                      </a:cxn>
                      <a:cxn ang="0">
                        <a:pos x="52" y="526"/>
                      </a:cxn>
                      <a:cxn ang="0">
                        <a:pos x="0" y="505"/>
                      </a:cxn>
                      <a:cxn ang="0">
                        <a:pos x="4" y="493"/>
                      </a:cxn>
                      <a:cxn ang="0">
                        <a:pos x="113" y="507"/>
                      </a:cxn>
                      <a:cxn ang="0">
                        <a:pos x="272" y="326"/>
                      </a:cxn>
                      <a:cxn ang="0">
                        <a:pos x="226" y="252"/>
                      </a:cxn>
                      <a:cxn ang="0">
                        <a:pos x="246" y="202"/>
                      </a:cxn>
                      <a:cxn ang="0">
                        <a:pos x="257" y="211"/>
                      </a:cxn>
                      <a:cxn ang="0">
                        <a:pos x="297" y="334"/>
                      </a:cxn>
                      <a:cxn ang="0">
                        <a:pos x="424" y="302"/>
                      </a:cxn>
                      <a:cxn ang="0">
                        <a:pos x="384" y="221"/>
                      </a:cxn>
                      <a:cxn ang="0">
                        <a:pos x="376" y="230"/>
                      </a:cxn>
                      <a:cxn ang="0">
                        <a:pos x="318" y="181"/>
                      </a:cxn>
                      <a:cxn ang="0">
                        <a:pos x="522" y="0"/>
                      </a:cxn>
                      <a:cxn ang="0">
                        <a:pos x="522" y="56"/>
                      </a:cxn>
                      <a:cxn ang="0">
                        <a:pos x="359" y="121"/>
                      </a:cxn>
                      <a:cxn ang="0">
                        <a:pos x="420" y="177"/>
                      </a:cxn>
                      <a:cxn ang="0">
                        <a:pos x="582" y="334"/>
                      </a:cxn>
                      <a:cxn ang="0">
                        <a:pos x="712" y="328"/>
                      </a:cxn>
                      <a:cxn ang="0">
                        <a:pos x="731" y="242"/>
                      </a:cxn>
                      <a:cxn ang="0">
                        <a:pos x="735" y="244"/>
                      </a:cxn>
                      <a:cxn ang="0">
                        <a:pos x="825" y="334"/>
                      </a:cxn>
                      <a:cxn ang="0">
                        <a:pos x="866" y="328"/>
                      </a:cxn>
                      <a:cxn ang="0">
                        <a:pos x="885" y="242"/>
                      </a:cxn>
                      <a:cxn ang="0">
                        <a:pos x="887" y="246"/>
                      </a:cxn>
                      <a:cxn ang="0">
                        <a:pos x="954" y="332"/>
                      </a:cxn>
                      <a:cxn ang="0">
                        <a:pos x="935" y="257"/>
                      </a:cxn>
                      <a:cxn ang="0">
                        <a:pos x="956" y="221"/>
                      </a:cxn>
                      <a:cxn ang="0">
                        <a:pos x="958" y="221"/>
                      </a:cxn>
                      <a:cxn ang="0">
                        <a:pos x="981" y="334"/>
                      </a:cxn>
                      <a:cxn ang="0">
                        <a:pos x="1357" y="330"/>
                      </a:cxn>
                      <a:cxn ang="0">
                        <a:pos x="1324" y="259"/>
                      </a:cxn>
                      <a:cxn ang="0">
                        <a:pos x="1284" y="298"/>
                      </a:cxn>
                      <a:cxn ang="0">
                        <a:pos x="1357" y="330"/>
                      </a:cxn>
                    </a:cxnLst>
                    <a:rect l="0" t="0" r="r" b="b"/>
                    <a:pathLst>
                      <a:path w="1392" h="554">
                        <a:moveTo>
                          <a:pt x="981" y="334"/>
                        </a:moveTo>
                        <a:cubicBezTo>
                          <a:pt x="1025" y="334"/>
                          <a:pt x="1069" y="334"/>
                          <a:pt x="1113" y="334"/>
                        </a:cubicBezTo>
                        <a:cubicBezTo>
                          <a:pt x="1113" y="258"/>
                          <a:pt x="1048" y="238"/>
                          <a:pt x="1102" y="184"/>
                        </a:cubicBezTo>
                        <a:cubicBezTo>
                          <a:pt x="1102" y="186"/>
                          <a:pt x="1102" y="187"/>
                          <a:pt x="1102" y="188"/>
                        </a:cubicBezTo>
                        <a:cubicBezTo>
                          <a:pt x="1136" y="217"/>
                          <a:pt x="1137" y="270"/>
                          <a:pt x="1136" y="334"/>
                        </a:cubicBezTo>
                        <a:cubicBezTo>
                          <a:pt x="1259" y="335"/>
                          <a:pt x="1246" y="228"/>
                          <a:pt x="1344" y="213"/>
                        </a:cubicBezTo>
                        <a:cubicBezTo>
                          <a:pt x="1367" y="281"/>
                          <a:pt x="1392" y="283"/>
                          <a:pt x="1392" y="390"/>
                        </a:cubicBezTo>
                        <a:cubicBezTo>
                          <a:pt x="1314" y="391"/>
                          <a:pt x="1302" y="366"/>
                          <a:pt x="1253" y="351"/>
                        </a:cubicBezTo>
                        <a:cubicBezTo>
                          <a:pt x="1213" y="406"/>
                          <a:pt x="1094" y="390"/>
                          <a:pt x="1000" y="390"/>
                        </a:cubicBezTo>
                        <a:cubicBezTo>
                          <a:pt x="959" y="390"/>
                          <a:pt x="910" y="394"/>
                          <a:pt x="894" y="369"/>
                        </a:cubicBezTo>
                        <a:cubicBezTo>
                          <a:pt x="881" y="377"/>
                          <a:pt x="869" y="386"/>
                          <a:pt x="850" y="390"/>
                        </a:cubicBezTo>
                        <a:cubicBezTo>
                          <a:pt x="805" y="400"/>
                          <a:pt x="763" y="383"/>
                          <a:pt x="739" y="371"/>
                        </a:cubicBezTo>
                        <a:cubicBezTo>
                          <a:pt x="714" y="387"/>
                          <a:pt x="690" y="390"/>
                          <a:pt x="645" y="390"/>
                        </a:cubicBezTo>
                        <a:cubicBezTo>
                          <a:pt x="509" y="390"/>
                          <a:pt x="525" y="322"/>
                          <a:pt x="453" y="267"/>
                        </a:cubicBezTo>
                        <a:cubicBezTo>
                          <a:pt x="454" y="357"/>
                          <a:pt x="389" y="392"/>
                          <a:pt x="297" y="390"/>
                        </a:cubicBezTo>
                        <a:cubicBezTo>
                          <a:pt x="298" y="458"/>
                          <a:pt x="211" y="533"/>
                          <a:pt x="155" y="545"/>
                        </a:cubicBezTo>
                        <a:cubicBezTo>
                          <a:pt x="115" y="554"/>
                          <a:pt x="77" y="536"/>
                          <a:pt x="52" y="526"/>
                        </a:cubicBezTo>
                        <a:cubicBezTo>
                          <a:pt x="34" y="519"/>
                          <a:pt x="17" y="512"/>
                          <a:pt x="0" y="505"/>
                        </a:cubicBezTo>
                        <a:cubicBezTo>
                          <a:pt x="1" y="501"/>
                          <a:pt x="2" y="497"/>
                          <a:pt x="4" y="493"/>
                        </a:cubicBezTo>
                        <a:cubicBezTo>
                          <a:pt x="31" y="502"/>
                          <a:pt x="76" y="515"/>
                          <a:pt x="113" y="507"/>
                        </a:cubicBezTo>
                        <a:cubicBezTo>
                          <a:pt x="179" y="493"/>
                          <a:pt x="290" y="419"/>
                          <a:pt x="272" y="326"/>
                        </a:cubicBezTo>
                        <a:cubicBezTo>
                          <a:pt x="267" y="297"/>
                          <a:pt x="242" y="272"/>
                          <a:pt x="226" y="252"/>
                        </a:cubicBezTo>
                        <a:cubicBezTo>
                          <a:pt x="233" y="235"/>
                          <a:pt x="239" y="218"/>
                          <a:pt x="246" y="202"/>
                        </a:cubicBezTo>
                        <a:cubicBezTo>
                          <a:pt x="249" y="205"/>
                          <a:pt x="253" y="208"/>
                          <a:pt x="257" y="211"/>
                        </a:cubicBezTo>
                        <a:cubicBezTo>
                          <a:pt x="276" y="251"/>
                          <a:pt x="297" y="267"/>
                          <a:pt x="297" y="334"/>
                        </a:cubicBezTo>
                        <a:cubicBezTo>
                          <a:pt x="347" y="336"/>
                          <a:pt x="404" y="329"/>
                          <a:pt x="424" y="302"/>
                        </a:cubicBezTo>
                        <a:cubicBezTo>
                          <a:pt x="451" y="266"/>
                          <a:pt x="412" y="228"/>
                          <a:pt x="384" y="221"/>
                        </a:cubicBezTo>
                        <a:cubicBezTo>
                          <a:pt x="381" y="224"/>
                          <a:pt x="379" y="227"/>
                          <a:pt x="376" y="230"/>
                        </a:cubicBezTo>
                        <a:cubicBezTo>
                          <a:pt x="354" y="217"/>
                          <a:pt x="335" y="200"/>
                          <a:pt x="318" y="181"/>
                        </a:cubicBezTo>
                        <a:cubicBezTo>
                          <a:pt x="317" y="59"/>
                          <a:pt x="430" y="25"/>
                          <a:pt x="522" y="0"/>
                        </a:cubicBezTo>
                        <a:cubicBezTo>
                          <a:pt x="522" y="19"/>
                          <a:pt x="522" y="37"/>
                          <a:pt x="522" y="56"/>
                        </a:cubicBezTo>
                        <a:cubicBezTo>
                          <a:pt x="482" y="65"/>
                          <a:pt x="381" y="95"/>
                          <a:pt x="359" y="121"/>
                        </a:cubicBezTo>
                        <a:cubicBezTo>
                          <a:pt x="364" y="147"/>
                          <a:pt x="402" y="162"/>
                          <a:pt x="420" y="177"/>
                        </a:cubicBezTo>
                        <a:cubicBezTo>
                          <a:pt x="460" y="207"/>
                          <a:pt x="546" y="325"/>
                          <a:pt x="582" y="334"/>
                        </a:cubicBezTo>
                        <a:cubicBezTo>
                          <a:pt x="603" y="340"/>
                          <a:pt x="701" y="336"/>
                          <a:pt x="712" y="328"/>
                        </a:cubicBezTo>
                        <a:cubicBezTo>
                          <a:pt x="729" y="317"/>
                          <a:pt x="723" y="263"/>
                          <a:pt x="731" y="242"/>
                        </a:cubicBezTo>
                        <a:cubicBezTo>
                          <a:pt x="733" y="243"/>
                          <a:pt x="734" y="243"/>
                          <a:pt x="735" y="244"/>
                        </a:cubicBezTo>
                        <a:cubicBezTo>
                          <a:pt x="743" y="294"/>
                          <a:pt x="764" y="334"/>
                          <a:pt x="825" y="334"/>
                        </a:cubicBezTo>
                        <a:cubicBezTo>
                          <a:pt x="841" y="334"/>
                          <a:pt x="856" y="335"/>
                          <a:pt x="866" y="328"/>
                        </a:cubicBezTo>
                        <a:cubicBezTo>
                          <a:pt x="883" y="317"/>
                          <a:pt x="877" y="263"/>
                          <a:pt x="885" y="242"/>
                        </a:cubicBezTo>
                        <a:cubicBezTo>
                          <a:pt x="885" y="243"/>
                          <a:pt x="886" y="245"/>
                          <a:pt x="887" y="246"/>
                        </a:cubicBezTo>
                        <a:cubicBezTo>
                          <a:pt x="899" y="274"/>
                          <a:pt x="903" y="354"/>
                          <a:pt x="954" y="332"/>
                        </a:cubicBezTo>
                        <a:cubicBezTo>
                          <a:pt x="983" y="318"/>
                          <a:pt x="946" y="266"/>
                          <a:pt x="935" y="257"/>
                        </a:cubicBezTo>
                        <a:cubicBezTo>
                          <a:pt x="942" y="245"/>
                          <a:pt x="949" y="233"/>
                          <a:pt x="956" y="221"/>
                        </a:cubicBezTo>
                        <a:cubicBezTo>
                          <a:pt x="957" y="221"/>
                          <a:pt x="957" y="221"/>
                          <a:pt x="958" y="221"/>
                        </a:cubicBezTo>
                        <a:cubicBezTo>
                          <a:pt x="970" y="255"/>
                          <a:pt x="981" y="280"/>
                          <a:pt x="981" y="334"/>
                        </a:cubicBezTo>
                        <a:close/>
                        <a:moveTo>
                          <a:pt x="1357" y="330"/>
                        </a:moveTo>
                        <a:cubicBezTo>
                          <a:pt x="1356" y="303"/>
                          <a:pt x="1340" y="274"/>
                          <a:pt x="1324" y="259"/>
                        </a:cubicBezTo>
                        <a:cubicBezTo>
                          <a:pt x="1311" y="262"/>
                          <a:pt x="1274" y="291"/>
                          <a:pt x="1284" y="298"/>
                        </a:cubicBezTo>
                        <a:cubicBezTo>
                          <a:pt x="1298" y="316"/>
                          <a:pt x="1327" y="329"/>
                          <a:pt x="1357" y="33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7" name="Group 106"/>
                <p:cNvGrpSpPr/>
                <p:nvPr/>
              </p:nvGrpSpPr>
              <p:grpSpPr bwMode="black">
                <a:xfrm>
                  <a:off x="7910532" y="4706745"/>
                  <a:ext cx="712169" cy="180546"/>
                  <a:chOff x="420233" y="6191684"/>
                  <a:chExt cx="714879" cy="187513"/>
                </a:xfrm>
                <a:grpFill/>
                <a:effectLst/>
              </p:grpSpPr>
              <p:sp>
                <p:nvSpPr>
                  <p:cNvPr id="193" name="Freeform 20"/>
                  <p:cNvSpPr>
                    <a:spLocks/>
                  </p:cNvSpPr>
                  <p:nvPr/>
                </p:nvSpPr>
                <p:spPr bwMode="black">
                  <a:xfrm>
                    <a:off x="420233" y="6223203"/>
                    <a:ext cx="114883" cy="155994"/>
                  </a:xfrm>
                  <a:custGeom>
                    <a:avLst/>
                    <a:gdLst/>
                    <a:ahLst/>
                    <a:cxnLst>
                      <a:cxn ang="0">
                        <a:pos x="253" y="323"/>
                      </a:cxn>
                      <a:cxn ang="0">
                        <a:pos x="253" y="271"/>
                      </a:cxn>
                      <a:cxn ang="0">
                        <a:pos x="214" y="289"/>
                      </a:cxn>
                      <a:cxn ang="0">
                        <a:pos x="168" y="295"/>
                      </a:cxn>
                      <a:cxn ang="0">
                        <a:pos x="123" y="286"/>
                      </a:cxn>
                      <a:cxn ang="0">
                        <a:pos x="88" y="263"/>
                      </a:cxn>
                      <a:cxn ang="0">
                        <a:pos x="66" y="225"/>
                      </a:cxn>
                      <a:cxn ang="0">
                        <a:pos x="58" y="175"/>
                      </a:cxn>
                      <a:cxn ang="0">
                        <a:pos x="67" y="121"/>
                      </a:cxn>
                      <a:cxn ang="0">
                        <a:pos x="92" y="82"/>
                      </a:cxn>
                      <a:cxn ang="0">
                        <a:pos x="129" y="57"/>
                      </a:cxn>
                      <a:cxn ang="0">
                        <a:pos x="174" y="49"/>
                      </a:cxn>
                      <a:cxn ang="0">
                        <a:pos x="216" y="55"/>
                      </a:cxn>
                      <a:cxn ang="0">
                        <a:pos x="253" y="70"/>
                      </a:cxn>
                      <a:cxn ang="0">
                        <a:pos x="253" y="14"/>
                      </a:cxn>
                      <a:cxn ang="0">
                        <a:pos x="238" y="8"/>
                      </a:cxn>
                      <a:cxn ang="0">
                        <a:pos x="218" y="4"/>
                      </a:cxn>
                      <a:cxn ang="0">
                        <a:pos x="196" y="1"/>
                      </a:cxn>
                      <a:cxn ang="0">
                        <a:pos x="173" y="0"/>
                      </a:cxn>
                      <a:cxn ang="0">
                        <a:pos x="105" y="13"/>
                      </a:cxn>
                      <a:cxn ang="0">
                        <a:pos x="50" y="48"/>
                      </a:cxn>
                      <a:cxn ang="0">
                        <a:pos x="13" y="105"/>
                      </a:cxn>
                      <a:cxn ang="0">
                        <a:pos x="0" y="178"/>
                      </a:cxn>
                      <a:cxn ang="0">
                        <a:pos x="10" y="244"/>
                      </a:cxn>
                      <a:cxn ang="0">
                        <a:pos x="41" y="297"/>
                      </a:cxn>
                      <a:cxn ang="0">
                        <a:pos x="91" y="331"/>
                      </a:cxn>
                      <a:cxn ang="0">
                        <a:pos x="159" y="343"/>
                      </a:cxn>
                      <a:cxn ang="0">
                        <a:pos x="185" y="342"/>
                      </a:cxn>
                      <a:cxn ang="0">
                        <a:pos x="211" y="338"/>
                      </a:cxn>
                      <a:cxn ang="0">
                        <a:pos x="234" y="332"/>
                      </a:cxn>
                      <a:cxn ang="0">
                        <a:pos x="253" y="323"/>
                      </a:cxn>
                    </a:cxnLst>
                    <a:rect l="0" t="0" r="r" b="b"/>
                    <a:pathLst>
                      <a:path w="253" h="343">
                        <a:moveTo>
                          <a:pt x="253" y="323"/>
                        </a:moveTo>
                        <a:cubicBezTo>
                          <a:pt x="253" y="271"/>
                          <a:pt x="253" y="271"/>
                          <a:pt x="253" y="271"/>
                        </a:cubicBezTo>
                        <a:cubicBezTo>
                          <a:pt x="241" y="279"/>
                          <a:pt x="228" y="285"/>
                          <a:pt x="214" y="289"/>
                        </a:cubicBezTo>
                        <a:cubicBezTo>
                          <a:pt x="200" y="293"/>
                          <a:pt x="184" y="295"/>
                          <a:pt x="168" y="295"/>
                        </a:cubicBezTo>
                        <a:cubicBezTo>
                          <a:pt x="151" y="295"/>
                          <a:pt x="136" y="292"/>
                          <a:pt x="123" y="286"/>
                        </a:cubicBezTo>
                        <a:cubicBezTo>
                          <a:pt x="109" y="281"/>
                          <a:pt x="98" y="273"/>
                          <a:pt x="88" y="263"/>
                        </a:cubicBezTo>
                        <a:cubicBezTo>
                          <a:pt x="78" y="252"/>
                          <a:pt x="71" y="240"/>
                          <a:pt x="66" y="225"/>
                        </a:cubicBezTo>
                        <a:cubicBezTo>
                          <a:pt x="60" y="210"/>
                          <a:pt x="58" y="194"/>
                          <a:pt x="58" y="175"/>
                        </a:cubicBezTo>
                        <a:cubicBezTo>
                          <a:pt x="58" y="155"/>
                          <a:pt x="61" y="137"/>
                          <a:pt x="67" y="121"/>
                        </a:cubicBezTo>
                        <a:cubicBezTo>
                          <a:pt x="73" y="106"/>
                          <a:pt x="81" y="92"/>
                          <a:pt x="92" y="82"/>
                        </a:cubicBezTo>
                        <a:cubicBezTo>
                          <a:pt x="102" y="71"/>
                          <a:pt x="114" y="63"/>
                          <a:pt x="129" y="57"/>
                        </a:cubicBezTo>
                        <a:cubicBezTo>
                          <a:pt x="143" y="52"/>
                          <a:pt x="158" y="49"/>
                          <a:pt x="174" y="49"/>
                        </a:cubicBezTo>
                        <a:cubicBezTo>
                          <a:pt x="189" y="49"/>
                          <a:pt x="203" y="51"/>
                          <a:pt x="216" y="55"/>
                        </a:cubicBezTo>
                        <a:cubicBezTo>
                          <a:pt x="230" y="58"/>
                          <a:pt x="242" y="63"/>
                          <a:pt x="253" y="70"/>
                        </a:cubicBezTo>
                        <a:cubicBezTo>
                          <a:pt x="253" y="14"/>
                          <a:pt x="253" y="14"/>
                          <a:pt x="253" y="14"/>
                        </a:cubicBezTo>
                        <a:cubicBezTo>
                          <a:pt x="249" y="12"/>
                          <a:pt x="244" y="10"/>
                          <a:pt x="238" y="8"/>
                        </a:cubicBezTo>
                        <a:cubicBezTo>
                          <a:pt x="232" y="7"/>
                          <a:pt x="225" y="5"/>
                          <a:pt x="218" y="4"/>
                        </a:cubicBezTo>
                        <a:cubicBezTo>
                          <a:pt x="211" y="3"/>
                          <a:pt x="204" y="2"/>
                          <a:pt x="196" y="1"/>
                        </a:cubicBezTo>
                        <a:cubicBezTo>
                          <a:pt x="188" y="1"/>
                          <a:pt x="180" y="0"/>
                          <a:pt x="173" y="0"/>
                        </a:cubicBezTo>
                        <a:cubicBezTo>
                          <a:pt x="149" y="0"/>
                          <a:pt x="126" y="5"/>
                          <a:pt x="105" y="13"/>
                        </a:cubicBezTo>
                        <a:cubicBezTo>
                          <a:pt x="84" y="21"/>
                          <a:pt x="66" y="33"/>
                          <a:pt x="50" y="48"/>
                        </a:cubicBezTo>
                        <a:cubicBezTo>
                          <a:pt x="35" y="64"/>
                          <a:pt x="22" y="83"/>
                          <a:pt x="13" y="105"/>
                        </a:cubicBezTo>
                        <a:cubicBezTo>
                          <a:pt x="4" y="127"/>
                          <a:pt x="0" y="151"/>
                          <a:pt x="0" y="178"/>
                        </a:cubicBezTo>
                        <a:cubicBezTo>
                          <a:pt x="0" y="202"/>
                          <a:pt x="3" y="224"/>
                          <a:pt x="10" y="244"/>
                        </a:cubicBezTo>
                        <a:cubicBezTo>
                          <a:pt x="18" y="265"/>
                          <a:pt x="28" y="282"/>
                          <a:pt x="41" y="297"/>
                        </a:cubicBezTo>
                        <a:cubicBezTo>
                          <a:pt x="55" y="311"/>
                          <a:pt x="72" y="323"/>
                          <a:pt x="91" y="331"/>
                        </a:cubicBezTo>
                        <a:cubicBezTo>
                          <a:pt x="111" y="339"/>
                          <a:pt x="134" y="343"/>
                          <a:pt x="159" y="343"/>
                        </a:cubicBezTo>
                        <a:cubicBezTo>
                          <a:pt x="168" y="343"/>
                          <a:pt x="176" y="343"/>
                          <a:pt x="185" y="342"/>
                        </a:cubicBezTo>
                        <a:cubicBezTo>
                          <a:pt x="194" y="341"/>
                          <a:pt x="203" y="340"/>
                          <a:pt x="211" y="338"/>
                        </a:cubicBezTo>
                        <a:cubicBezTo>
                          <a:pt x="219" y="336"/>
                          <a:pt x="227" y="334"/>
                          <a:pt x="234" y="332"/>
                        </a:cubicBezTo>
                        <a:cubicBezTo>
                          <a:pt x="241" y="329"/>
                          <a:pt x="248" y="327"/>
                          <a:pt x="253" y="323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4" name="Freeform 21"/>
                  <p:cNvSpPr>
                    <a:spLocks/>
                  </p:cNvSpPr>
                  <p:nvPr/>
                </p:nvSpPr>
                <p:spPr bwMode="black">
                  <a:xfrm>
                    <a:off x="659820" y="6266369"/>
                    <a:ext cx="160334" cy="110544"/>
                  </a:xfrm>
                  <a:custGeom>
                    <a:avLst/>
                    <a:gdLst/>
                    <a:ahLst/>
                    <a:cxnLst>
                      <a:cxn ang="0">
                        <a:pos x="353" y="243"/>
                      </a:cxn>
                      <a:cxn ang="0">
                        <a:pos x="353" y="96"/>
                      </a:cxn>
                      <a:cxn ang="0">
                        <a:pos x="333" y="23"/>
                      </a:cxn>
                      <a:cxn ang="0">
                        <a:pos x="276" y="0"/>
                      </a:cxn>
                      <a:cxn ang="0">
                        <a:pos x="230" y="11"/>
                      </a:cxn>
                      <a:cxn ang="0">
                        <a:pos x="196" y="46"/>
                      </a:cxn>
                      <a:cxn ang="0">
                        <a:pos x="186" y="27"/>
                      </a:cxn>
                      <a:cxn ang="0">
                        <a:pos x="171" y="12"/>
                      </a:cxn>
                      <a:cxn ang="0">
                        <a:pos x="152" y="3"/>
                      </a:cxn>
                      <a:cxn ang="0">
                        <a:pos x="129" y="0"/>
                      </a:cxn>
                      <a:cxn ang="0">
                        <a:pos x="86" y="11"/>
                      </a:cxn>
                      <a:cxn ang="0">
                        <a:pos x="54" y="42"/>
                      </a:cxn>
                      <a:cxn ang="0">
                        <a:pos x="53" y="42"/>
                      </a:cxn>
                      <a:cxn ang="0">
                        <a:pos x="53" y="6"/>
                      </a:cxn>
                      <a:cxn ang="0">
                        <a:pos x="0" y="6"/>
                      </a:cxn>
                      <a:cxn ang="0">
                        <a:pos x="0" y="243"/>
                      </a:cxn>
                      <a:cxn ang="0">
                        <a:pos x="53" y="243"/>
                      </a:cxn>
                      <a:cxn ang="0">
                        <a:pos x="53" y="110"/>
                      </a:cxn>
                      <a:cxn ang="0">
                        <a:pos x="57" y="82"/>
                      </a:cxn>
                      <a:cxn ang="0">
                        <a:pos x="67" y="61"/>
                      </a:cxn>
                      <a:cxn ang="0">
                        <a:pos x="83" y="48"/>
                      </a:cxn>
                      <a:cxn ang="0">
                        <a:pos x="103" y="44"/>
                      </a:cxn>
                      <a:cxn ang="0">
                        <a:pos x="122" y="47"/>
                      </a:cxn>
                      <a:cxn ang="0">
                        <a:pos x="137" y="57"/>
                      </a:cxn>
                      <a:cxn ang="0">
                        <a:pos x="146" y="76"/>
                      </a:cxn>
                      <a:cxn ang="0">
                        <a:pos x="149" y="104"/>
                      </a:cxn>
                      <a:cxn ang="0">
                        <a:pos x="149" y="243"/>
                      </a:cxn>
                      <a:cxn ang="0">
                        <a:pos x="203" y="243"/>
                      </a:cxn>
                      <a:cxn ang="0">
                        <a:pos x="203" y="110"/>
                      </a:cxn>
                      <a:cxn ang="0">
                        <a:pos x="207" y="84"/>
                      </a:cxn>
                      <a:cxn ang="0">
                        <a:pos x="217" y="63"/>
                      </a:cxn>
                      <a:cxn ang="0">
                        <a:pos x="233" y="49"/>
                      </a:cxn>
                      <a:cxn ang="0">
                        <a:pos x="253" y="44"/>
                      </a:cxn>
                      <a:cxn ang="0">
                        <a:pos x="272" y="47"/>
                      </a:cxn>
                      <a:cxn ang="0">
                        <a:pos x="287" y="57"/>
                      </a:cxn>
                      <a:cxn ang="0">
                        <a:pos x="296" y="77"/>
                      </a:cxn>
                      <a:cxn ang="0">
                        <a:pos x="300" y="109"/>
                      </a:cxn>
                      <a:cxn ang="0">
                        <a:pos x="300" y="243"/>
                      </a:cxn>
                      <a:cxn ang="0">
                        <a:pos x="353" y="243"/>
                      </a:cxn>
                    </a:cxnLst>
                    <a:rect l="0" t="0" r="r" b="b"/>
                    <a:pathLst>
                      <a:path w="353" h="243">
                        <a:moveTo>
                          <a:pt x="353" y="243"/>
                        </a:moveTo>
                        <a:cubicBezTo>
                          <a:pt x="353" y="96"/>
                          <a:pt x="353" y="96"/>
                          <a:pt x="353" y="96"/>
                        </a:cubicBezTo>
                        <a:cubicBezTo>
                          <a:pt x="353" y="63"/>
                          <a:pt x="347" y="38"/>
                          <a:pt x="333" y="23"/>
                        </a:cubicBezTo>
                        <a:cubicBezTo>
                          <a:pt x="320" y="8"/>
                          <a:pt x="301" y="0"/>
                          <a:pt x="276" y="0"/>
                        </a:cubicBezTo>
                        <a:cubicBezTo>
                          <a:pt x="259" y="0"/>
                          <a:pt x="243" y="4"/>
                          <a:pt x="230" y="11"/>
                        </a:cubicBezTo>
                        <a:cubicBezTo>
                          <a:pt x="217" y="18"/>
                          <a:pt x="206" y="30"/>
                          <a:pt x="196" y="46"/>
                        </a:cubicBezTo>
                        <a:cubicBezTo>
                          <a:pt x="194" y="39"/>
                          <a:pt x="191" y="33"/>
                          <a:pt x="186" y="27"/>
                        </a:cubicBezTo>
                        <a:cubicBezTo>
                          <a:pt x="182" y="21"/>
                          <a:pt x="177" y="16"/>
                          <a:pt x="171" y="12"/>
                        </a:cubicBezTo>
                        <a:cubicBezTo>
                          <a:pt x="165" y="8"/>
                          <a:pt x="159" y="5"/>
                          <a:pt x="152" y="3"/>
                        </a:cubicBezTo>
                        <a:cubicBezTo>
                          <a:pt x="145" y="1"/>
                          <a:pt x="137" y="0"/>
                          <a:pt x="129" y="0"/>
                        </a:cubicBezTo>
                        <a:cubicBezTo>
                          <a:pt x="113" y="0"/>
                          <a:pt x="98" y="4"/>
                          <a:pt x="86" y="11"/>
                        </a:cubicBezTo>
                        <a:cubicBezTo>
                          <a:pt x="73" y="18"/>
                          <a:pt x="62" y="28"/>
                          <a:pt x="54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243"/>
                          <a:pt x="0" y="243"/>
                          <a:pt x="0" y="243"/>
                        </a:cubicBezTo>
                        <a:cubicBezTo>
                          <a:pt x="53" y="243"/>
                          <a:pt x="53" y="243"/>
                          <a:pt x="53" y="243"/>
                        </a:cubicBezTo>
                        <a:cubicBezTo>
                          <a:pt x="53" y="110"/>
                          <a:pt x="53" y="110"/>
                          <a:pt x="53" y="110"/>
                        </a:cubicBezTo>
                        <a:cubicBezTo>
                          <a:pt x="53" y="99"/>
                          <a:pt x="54" y="90"/>
                          <a:pt x="57" y="82"/>
                        </a:cubicBezTo>
                        <a:cubicBezTo>
                          <a:pt x="60" y="74"/>
                          <a:pt x="63" y="67"/>
                          <a:pt x="67" y="61"/>
                        </a:cubicBezTo>
                        <a:cubicBezTo>
                          <a:pt x="72" y="56"/>
                          <a:pt x="77" y="51"/>
                          <a:pt x="83" y="48"/>
                        </a:cubicBezTo>
                        <a:cubicBezTo>
                          <a:pt x="89" y="45"/>
                          <a:pt x="96" y="44"/>
                          <a:pt x="103" y="44"/>
                        </a:cubicBezTo>
                        <a:cubicBezTo>
                          <a:pt x="110" y="44"/>
                          <a:pt x="116" y="45"/>
                          <a:pt x="122" y="47"/>
                        </a:cubicBezTo>
                        <a:cubicBezTo>
                          <a:pt x="128" y="49"/>
                          <a:pt x="133" y="53"/>
                          <a:pt x="137" y="57"/>
                        </a:cubicBezTo>
                        <a:cubicBezTo>
                          <a:pt x="141" y="62"/>
                          <a:pt x="144" y="68"/>
                          <a:pt x="146" y="76"/>
                        </a:cubicBezTo>
                        <a:cubicBezTo>
                          <a:pt x="148" y="84"/>
                          <a:pt x="149" y="93"/>
                          <a:pt x="149" y="104"/>
                        </a:cubicBezTo>
                        <a:cubicBezTo>
                          <a:pt x="149" y="243"/>
                          <a:pt x="149" y="243"/>
                          <a:pt x="149" y="243"/>
                        </a:cubicBezTo>
                        <a:cubicBezTo>
                          <a:pt x="203" y="243"/>
                          <a:pt x="203" y="243"/>
                          <a:pt x="203" y="243"/>
                        </a:cubicBezTo>
                        <a:cubicBezTo>
                          <a:pt x="203" y="110"/>
                          <a:pt x="203" y="110"/>
                          <a:pt x="203" y="110"/>
                        </a:cubicBezTo>
                        <a:cubicBezTo>
                          <a:pt x="203" y="101"/>
                          <a:pt x="204" y="92"/>
                          <a:pt x="207" y="84"/>
                        </a:cubicBezTo>
                        <a:cubicBezTo>
                          <a:pt x="209" y="76"/>
                          <a:pt x="212" y="69"/>
                          <a:pt x="217" y="63"/>
                        </a:cubicBezTo>
                        <a:cubicBezTo>
                          <a:pt x="221" y="57"/>
                          <a:pt x="227" y="53"/>
                          <a:pt x="233" y="49"/>
                        </a:cubicBezTo>
                        <a:cubicBezTo>
                          <a:pt x="239" y="45"/>
                          <a:pt x="245" y="44"/>
                          <a:pt x="253" y="44"/>
                        </a:cubicBezTo>
                        <a:cubicBezTo>
                          <a:pt x="260" y="44"/>
                          <a:pt x="267" y="45"/>
                          <a:pt x="272" y="47"/>
                        </a:cubicBezTo>
                        <a:cubicBezTo>
                          <a:pt x="278" y="48"/>
                          <a:pt x="283" y="52"/>
                          <a:pt x="287" y="57"/>
                        </a:cubicBezTo>
                        <a:cubicBezTo>
                          <a:pt x="291" y="62"/>
                          <a:pt x="294" y="68"/>
                          <a:pt x="296" y="77"/>
                        </a:cubicBezTo>
                        <a:cubicBezTo>
                          <a:pt x="298" y="85"/>
                          <a:pt x="300" y="96"/>
                          <a:pt x="300" y="109"/>
                        </a:cubicBezTo>
                        <a:cubicBezTo>
                          <a:pt x="300" y="243"/>
                          <a:pt x="300" y="243"/>
                          <a:pt x="300" y="243"/>
                        </a:cubicBezTo>
                        <a:lnTo>
                          <a:pt x="353" y="24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Freeform 22"/>
                  <p:cNvSpPr>
                    <a:spLocks/>
                  </p:cNvSpPr>
                  <p:nvPr/>
                </p:nvSpPr>
                <p:spPr bwMode="black">
                  <a:xfrm>
                    <a:off x="1039643" y="6266369"/>
                    <a:ext cx="95469" cy="110544"/>
                  </a:xfrm>
                  <a:custGeom>
                    <a:avLst/>
                    <a:gdLst/>
                    <a:ahLst/>
                    <a:cxnLst>
                      <a:cxn ang="0">
                        <a:pos x="210" y="243"/>
                      </a:cxn>
                      <a:cxn ang="0">
                        <a:pos x="210" y="97"/>
                      </a:cxn>
                      <a:cxn ang="0">
                        <a:pos x="189" y="24"/>
                      </a:cxn>
                      <a:cxn ang="0">
                        <a:pos x="131" y="0"/>
                      </a:cxn>
                      <a:cxn ang="0">
                        <a:pos x="88" y="10"/>
                      </a:cxn>
                      <a:cxn ang="0">
                        <a:pos x="54" y="44"/>
                      </a:cxn>
                      <a:cxn ang="0">
                        <a:pos x="53" y="44"/>
                      </a:cxn>
                      <a:cxn ang="0">
                        <a:pos x="53" y="6"/>
                      </a:cxn>
                      <a:cxn ang="0">
                        <a:pos x="0" y="6"/>
                      </a:cxn>
                      <a:cxn ang="0">
                        <a:pos x="0" y="243"/>
                      </a:cxn>
                      <a:cxn ang="0">
                        <a:pos x="53" y="243"/>
                      </a:cxn>
                      <a:cxn ang="0">
                        <a:pos x="53" y="108"/>
                      </a:cxn>
                      <a:cxn ang="0">
                        <a:pos x="57" y="82"/>
                      </a:cxn>
                      <a:cxn ang="0">
                        <a:pos x="69" y="62"/>
                      </a:cxn>
                      <a:cxn ang="0">
                        <a:pos x="87" y="48"/>
                      </a:cxn>
                      <a:cxn ang="0">
                        <a:pos x="109" y="44"/>
                      </a:cxn>
                      <a:cxn ang="0">
                        <a:pos x="145" y="60"/>
                      </a:cxn>
                      <a:cxn ang="0">
                        <a:pos x="156" y="110"/>
                      </a:cxn>
                      <a:cxn ang="0">
                        <a:pos x="156" y="243"/>
                      </a:cxn>
                      <a:cxn ang="0">
                        <a:pos x="210" y="243"/>
                      </a:cxn>
                    </a:cxnLst>
                    <a:rect l="0" t="0" r="r" b="b"/>
                    <a:pathLst>
                      <a:path w="210" h="243">
                        <a:moveTo>
                          <a:pt x="210" y="243"/>
                        </a:moveTo>
                        <a:cubicBezTo>
                          <a:pt x="210" y="97"/>
                          <a:pt x="210" y="97"/>
                          <a:pt x="210" y="97"/>
                        </a:cubicBezTo>
                        <a:cubicBezTo>
                          <a:pt x="210" y="64"/>
                          <a:pt x="203" y="40"/>
                          <a:pt x="189" y="24"/>
                        </a:cubicBezTo>
                        <a:cubicBezTo>
                          <a:pt x="175" y="8"/>
                          <a:pt x="156" y="0"/>
                          <a:pt x="131" y="0"/>
                        </a:cubicBezTo>
                        <a:cubicBezTo>
                          <a:pt x="115" y="0"/>
                          <a:pt x="100" y="3"/>
                          <a:pt x="88" y="10"/>
                        </a:cubicBezTo>
                        <a:cubicBezTo>
                          <a:pt x="75" y="17"/>
                          <a:pt x="63" y="28"/>
                          <a:pt x="54" y="44"/>
                        </a:cubicBezTo>
                        <a:cubicBezTo>
                          <a:pt x="53" y="44"/>
                          <a:pt x="53" y="44"/>
                          <a:pt x="53" y="44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243"/>
                          <a:pt x="0" y="243"/>
                          <a:pt x="0" y="243"/>
                        </a:cubicBezTo>
                        <a:cubicBezTo>
                          <a:pt x="53" y="243"/>
                          <a:pt x="53" y="243"/>
                          <a:pt x="53" y="243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99"/>
                          <a:pt x="54" y="90"/>
                          <a:pt x="57" y="82"/>
                        </a:cubicBezTo>
                        <a:cubicBezTo>
                          <a:pt x="60" y="74"/>
                          <a:pt x="64" y="67"/>
                          <a:pt x="69" y="62"/>
                        </a:cubicBezTo>
                        <a:cubicBezTo>
                          <a:pt x="74" y="56"/>
                          <a:pt x="80" y="52"/>
                          <a:pt x="87" y="48"/>
                        </a:cubicBezTo>
                        <a:cubicBezTo>
                          <a:pt x="94" y="45"/>
                          <a:pt x="101" y="44"/>
                          <a:pt x="109" y="44"/>
                        </a:cubicBezTo>
                        <a:cubicBezTo>
                          <a:pt x="126" y="44"/>
                          <a:pt x="138" y="49"/>
                          <a:pt x="145" y="60"/>
                        </a:cubicBezTo>
                        <a:cubicBezTo>
                          <a:pt x="153" y="71"/>
                          <a:pt x="156" y="87"/>
                          <a:pt x="156" y="110"/>
                        </a:cubicBezTo>
                        <a:cubicBezTo>
                          <a:pt x="156" y="243"/>
                          <a:pt x="156" y="243"/>
                          <a:pt x="156" y="243"/>
                        </a:cubicBezTo>
                        <a:lnTo>
                          <a:pt x="210" y="24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6" name="Freeform 25"/>
                  <p:cNvSpPr>
                    <a:spLocks/>
                  </p:cNvSpPr>
                  <p:nvPr/>
                </p:nvSpPr>
                <p:spPr bwMode="black">
                  <a:xfrm>
                    <a:off x="611629" y="6191684"/>
                    <a:ext cx="37229" cy="28778"/>
                  </a:xfrm>
                  <a:custGeom>
                    <a:avLst/>
                    <a:gdLst/>
                    <a:ahLst/>
                    <a:cxnLst>
                      <a:cxn ang="0">
                        <a:pos x="53" y="0"/>
                      </a:cxn>
                      <a:cxn ang="0">
                        <a:pos x="163" y="0"/>
                      </a:cxn>
                      <a:cxn ang="0">
                        <a:pos x="63" y="126"/>
                      </a:cxn>
                      <a:cxn ang="0">
                        <a:pos x="0" y="126"/>
                      </a:cxn>
                      <a:cxn ang="0">
                        <a:pos x="53" y="0"/>
                      </a:cxn>
                    </a:cxnLst>
                    <a:rect l="0" t="0" r="r" b="b"/>
                    <a:pathLst>
                      <a:path w="163" h="126">
                        <a:moveTo>
                          <a:pt x="53" y="0"/>
                        </a:moveTo>
                        <a:lnTo>
                          <a:pt x="163" y="0"/>
                        </a:lnTo>
                        <a:lnTo>
                          <a:pt x="63" y="126"/>
                        </a:lnTo>
                        <a:lnTo>
                          <a:pt x="0" y="126"/>
                        </a:lnTo>
                        <a:lnTo>
                          <a:pt x="53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Freeform 26"/>
                  <p:cNvSpPr>
                    <a:spLocks/>
                  </p:cNvSpPr>
                  <p:nvPr/>
                </p:nvSpPr>
                <p:spPr bwMode="black">
                  <a:xfrm>
                    <a:off x="998760" y="6266826"/>
                    <a:ext cx="20099" cy="50019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4" y="0"/>
                      </a:cxn>
                      <a:cxn ang="0">
                        <a:pos x="44" y="28"/>
                      </a:cxn>
                      <a:cxn ang="0">
                        <a:pos x="39" y="63"/>
                      </a:cxn>
                      <a:cxn ang="0">
                        <a:pos x="26" y="93"/>
                      </a:cxn>
                      <a:cxn ang="0">
                        <a:pos x="7" y="110"/>
                      </a:cxn>
                      <a:cxn ang="0">
                        <a:pos x="6" y="97"/>
                      </a:cxn>
                      <a:cxn ang="0">
                        <a:pos x="4" y="86"/>
                      </a:cxn>
                      <a:cxn ang="0">
                        <a:pos x="11" y="78"/>
                      </a:cxn>
                      <a:cxn ang="0">
                        <a:pos x="20" y="58"/>
                      </a:cxn>
                      <a:cxn ang="0">
                        <a:pos x="21" y="46"/>
                      </a:cxn>
                      <a:cxn ang="0">
                        <a:pos x="0" y="4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44" h="110">
                        <a:moveTo>
                          <a:pt x="0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4" y="28"/>
                          <a:pt x="44" y="28"/>
                          <a:pt x="44" y="28"/>
                        </a:cubicBezTo>
                        <a:cubicBezTo>
                          <a:pt x="44" y="28"/>
                          <a:pt x="43" y="47"/>
                          <a:pt x="39" y="63"/>
                        </a:cubicBezTo>
                        <a:cubicBezTo>
                          <a:pt x="35" y="78"/>
                          <a:pt x="34" y="84"/>
                          <a:pt x="26" y="93"/>
                        </a:cubicBezTo>
                        <a:cubicBezTo>
                          <a:pt x="18" y="102"/>
                          <a:pt x="7" y="110"/>
                          <a:pt x="7" y="110"/>
                        </a:cubicBezTo>
                        <a:cubicBezTo>
                          <a:pt x="7" y="110"/>
                          <a:pt x="7" y="103"/>
                          <a:pt x="6" y="97"/>
                        </a:cubicBezTo>
                        <a:cubicBezTo>
                          <a:pt x="5" y="91"/>
                          <a:pt x="4" y="86"/>
                          <a:pt x="4" y="86"/>
                        </a:cubicBezTo>
                        <a:cubicBezTo>
                          <a:pt x="4" y="86"/>
                          <a:pt x="6" y="84"/>
                          <a:pt x="11" y="78"/>
                        </a:cubicBezTo>
                        <a:cubicBezTo>
                          <a:pt x="15" y="72"/>
                          <a:pt x="19" y="62"/>
                          <a:pt x="20" y="58"/>
                        </a:cubicBezTo>
                        <a:cubicBezTo>
                          <a:pt x="21" y="54"/>
                          <a:pt x="21" y="46"/>
                          <a:pt x="21" y="46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8" name="Freeform 36"/>
                  <p:cNvSpPr>
                    <a:spLocks/>
                  </p:cNvSpPr>
                  <p:nvPr/>
                </p:nvSpPr>
                <p:spPr bwMode="black">
                  <a:xfrm>
                    <a:off x="420233" y="6223203"/>
                    <a:ext cx="114883" cy="155994"/>
                  </a:xfrm>
                  <a:custGeom>
                    <a:avLst/>
                    <a:gdLst/>
                    <a:ahLst/>
                    <a:cxnLst>
                      <a:cxn ang="0">
                        <a:pos x="253" y="323"/>
                      </a:cxn>
                      <a:cxn ang="0">
                        <a:pos x="253" y="271"/>
                      </a:cxn>
                      <a:cxn ang="0">
                        <a:pos x="214" y="289"/>
                      </a:cxn>
                      <a:cxn ang="0">
                        <a:pos x="168" y="295"/>
                      </a:cxn>
                      <a:cxn ang="0">
                        <a:pos x="123" y="286"/>
                      </a:cxn>
                      <a:cxn ang="0">
                        <a:pos x="88" y="263"/>
                      </a:cxn>
                      <a:cxn ang="0">
                        <a:pos x="66" y="225"/>
                      </a:cxn>
                      <a:cxn ang="0">
                        <a:pos x="58" y="175"/>
                      </a:cxn>
                      <a:cxn ang="0">
                        <a:pos x="67" y="121"/>
                      </a:cxn>
                      <a:cxn ang="0">
                        <a:pos x="92" y="82"/>
                      </a:cxn>
                      <a:cxn ang="0">
                        <a:pos x="129" y="57"/>
                      </a:cxn>
                      <a:cxn ang="0">
                        <a:pos x="174" y="49"/>
                      </a:cxn>
                      <a:cxn ang="0">
                        <a:pos x="216" y="55"/>
                      </a:cxn>
                      <a:cxn ang="0">
                        <a:pos x="253" y="70"/>
                      </a:cxn>
                      <a:cxn ang="0">
                        <a:pos x="253" y="14"/>
                      </a:cxn>
                      <a:cxn ang="0">
                        <a:pos x="238" y="8"/>
                      </a:cxn>
                      <a:cxn ang="0">
                        <a:pos x="218" y="4"/>
                      </a:cxn>
                      <a:cxn ang="0">
                        <a:pos x="196" y="1"/>
                      </a:cxn>
                      <a:cxn ang="0">
                        <a:pos x="173" y="0"/>
                      </a:cxn>
                      <a:cxn ang="0">
                        <a:pos x="105" y="13"/>
                      </a:cxn>
                      <a:cxn ang="0">
                        <a:pos x="50" y="48"/>
                      </a:cxn>
                      <a:cxn ang="0">
                        <a:pos x="13" y="105"/>
                      </a:cxn>
                      <a:cxn ang="0">
                        <a:pos x="0" y="178"/>
                      </a:cxn>
                      <a:cxn ang="0">
                        <a:pos x="10" y="244"/>
                      </a:cxn>
                      <a:cxn ang="0">
                        <a:pos x="41" y="297"/>
                      </a:cxn>
                      <a:cxn ang="0">
                        <a:pos x="91" y="331"/>
                      </a:cxn>
                      <a:cxn ang="0">
                        <a:pos x="159" y="343"/>
                      </a:cxn>
                      <a:cxn ang="0">
                        <a:pos x="185" y="342"/>
                      </a:cxn>
                      <a:cxn ang="0">
                        <a:pos x="211" y="338"/>
                      </a:cxn>
                      <a:cxn ang="0">
                        <a:pos x="234" y="332"/>
                      </a:cxn>
                      <a:cxn ang="0">
                        <a:pos x="253" y="323"/>
                      </a:cxn>
                    </a:cxnLst>
                    <a:rect l="0" t="0" r="r" b="b"/>
                    <a:pathLst>
                      <a:path w="253" h="343">
                        <a:moveTo>
                          <a:pt x="253" y="323"/>
                        </a:moveTo>
                        <a:cubicBezTo>
                          <a:pt x="253" y="271"/>
                          <a:pt x="253" y="271"/>
                          <a:pt x="253" y="271"/>
                        </a:cubicBezTo>
                        <a:cubicBezTo>
                          <a:pt x="241" y="279"/>
                          <a:pt x="228" y="285"/>
                          <a:pt x="214" y="289"/>
                        </a:cubicBezTo>
                        <a:cubicBezTo>
                          <a:pt x="200" y="293"/>
                          <a:pt x="184" y="295"/>
                          <a:pt x="168" y="295"/>
                        </a:cubicBezTo>
                        <a:cubicBezTo>
                          <a:pt x="151" y="295"/>
                          <a:pt x="136" y="292"/>
                          <a:pt x="123" y="286"/>
                        </a:cubicBezTo>
                        <a:cubicBezTo>
                          <a:pt x="109" y="281"/>
                          <a:pt x="98" y="273"/>
                          <a:pt x="88" y="263"/>
                        </a:cubicBezTo>
                        <a:cubicBezTo>
                          <a:pt x="78" y="252"/>
                          <a:pt x="71" y="240"/>
                          <a:pt x="66" y="225"/>
                        </a:cubicBezTo>
                        <a:cubicBezTo>
                          <a:pt x="60" y="210"/>
                          <a:pt x="58" y="194"/>
                          <a:pt x="58" y="175"/>
                        </a:cubicBezTo>
                        <a:cubicBezTo>
                          <a:pt x="58" y="155"/>
                          <a:pt x="61" y="137"/>
                          <a:pt x="67" y="121"/>
                        </a:cubicBezTo>
                        <a:cubicBezTo>
                          <a:pt x="73" y="106"/>
                          <a:pt x="81" y="92"/>
                          <a:pt x="92" y="82"/>
                        </a:cubicBezTo>
                        <a:cubicBezTo>
                          <a:pt x="102" y="71"/>
                          <a:pt x="114" y="63"/>
                          <a:pt x="129" y="57"/>
                        </a:cubicBezTo>
                        <a:cubicBezTo>
                          <a:pt x="143" y="52"/>
                          <a:pt x="158" y="49"/>
                          <a:pt x="174" y="49"/>
                        </a:cubicBezTo>
                        <a:cubicBezTo>
                          <a:pt x="189" y="49"/>
                          <a:pt x="203" y="51"/>
                          <a:pt x="216" y="55"/>
                        </a:cubicBezTo>
                        <a:cubicBezTo>
                          <a:pt x="230" y="58"/>
                          <a:pt x="242" y="63"/>
                          <a:pt x="253" y="70"/>
                        </a:cubicBezTo>
                        <a:cubicBezTo>
                          <a:pt x="253" y="14"/>
                          <a:pt x="253" y="14"/>
                          <a:pt x="253" y="14"/>
                        </a:cubicBezTo>
                        <a:cubicBezTo>
                          <a:pt x="249" y="12"/>
                          <a:pt x="244" y="10"/>
                          <a:pt x="238" y="8"/>
                        </a:cubicBezTo>
                        <a:cubicBezTo>
                          <a:pt x="232" y="7"/>
                          <a:pt x="225" y="5"/>
                          <a:pt x="218" y="4"/>
                        </a:cubicBezTo>
                        <a:cubicBezTo>
                          <a:pt x="211" y="3"/>
                          <a:pt x="204" y="2"/>
                          <a:pt x="196" y="1"/>
                        </a:cubicBezTo>
                        <a:cubicBezTo>
                          <a:pt x="188" y="1"/>
                          <a:pt x="180" y="0"/>
                          <a:pt x="173" y="0"/>
                        </a:cubicBezTo>
                        <a:cubicBezTo>
                          <a:pt x="149" y="0"/>
                          <a:pt x="126" y="5"/>
                          <a:pt x="105" y="13"/>
                        </a:cubicBezTo>
                        <a:cubicBezTo>
                          <a:pt x="84" y="21"/>
                          <a:pt x="66" y="33"/>
                          <a:pt x="50" y="48"/>
                        </a:cubicBezTo>
                        <a:cubicBezTo>
                          <a:pt x="35" y="64"/>
                          <a:pt x="22" y="83"/>
                          <a:pt x="13" y="105"/>
                        </a:cubicBezTo>
                        <a:cubicBezTo>
                          <a:pt x="4" y="127"/>
                          <a:pt x="0" y="151"/>
                          <a:pt x="0" y="178"/>
                        </a:cubicBezTo>
                        <a:cubicBezTo>
                          <a:pt x="0" y="202"/>
                          <a:pt x="3" y="224"/>
                          <a:pt x="10" y="244"/>
                        </a:cubicBezTo>
                        <a:cubicBezTo>
                          <a:pt x="18" y="265"/>
                          <a:pt x="28" y="282"/>
                          <a:pt x="41" y="297"/>
                        </a:cubicBezTo>
                        <a:cubicBezTo>
                          <a:pt x="55" y="311"/>
                          <a:pt x="72" y="323"/>
                          <a:pt x="91" y="331"/>
                        </a:cubicBezTo>
                        <a:cubicBezTo>
                          <a:pt x="111" y="339"/>
                          <a:pt x="134" y="343"/>
                          <a:pt x="159" y="343"/>
                        </a:cubicBezTo>
                        <a:cubicBezTo>
                          <a:pt x="168" y="343"/>
                          <a:pt x="176" y="343"/>
                          <a:pt x="185" y="342"/>
                        </a:cubicBezTo>
                        <a:cubicBezTo>
                          <a:pt x="194" y="341"/>
                          <a:pt x="203" y="340"/>
                          <a:pt x="211" y="338"/>
                        </a:cubicBezTo>
                        <a:cubicBezTo>
                          <a:pt x="219" y="336"/>
                          <a:pt x="227" y="334"/>
                          <a:pt x="234" y="332"/>
                        </a:cubicBezTo>
                        <a:cubicBezTo>
                          <a:pt x="241" y="329"/>
                          <a:pt x="248" y="327"/>
                          <a:pt x="253" y="323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Freeform 37"/>
                  <p:cNvSpPr>
                    <a:spLocks noEditPoints="1"/>
                  </p:cNvSpPr>
                  <p:nvPr/>
                </p:nvSpPr>
                <p:spPr bwMode="black">
                  <a:xfrm>
                    <a:off x="546993" y="6266369"/>
                    <a:ext cx="90445" cy="112828"/>
                  </a:xfrm>
                  <a:custGeom>
                    <a:avLst/>
                    <a:gdLst/>
                    <a:ahLst/>
                    <a:cxnLst>
                      <a:cxn ang="0">
                        <a:pos x="193" y="53"/>
                      </a:cxn>
                      <a:cxn ang="0">
                        <a:pos x="176" y="24"/>
                      </a:cxn>
                      <a:cxn ang="0">
                        <a:pos x="148" y="6"/>
                      </a:cxn>
                      <a:cxn ang="0">
                        <a:pos x="107" y="0"/>
                      </a:cxn>
                      <a:cxn ang="0">
                        <a:pos x="82" y="2"/>
                      </a:cxn>
                      <a:cxn ang="0">
                        <a:pos x="58" y="7"/>
                      </a:cxn>
                      <a:cxn ang="0">
                        <a:pos x="37" y="14"/>
                      </a:cxn>
                      <a:cxn ang="0">
                        <a:pos x="23" y="21"/>
                      </a:cxn>
                      <a:cxn ang="0">
                        <a:pos x="23" y="68"/>
                      </a:cxn>
                      <a:cxn ang="0">
                        <a:pos x="59" y="49"/>
                      </a:cxn>
                      <a:cxn ang="0">
                        <a:pos x="101" y="42"/>
                      </a:cxn>
                      <a:cxn ang="0">
                        <a:pos x="135" y="53"/>
                      </a:cxn>
                      <a:cxn ang="0">
                        <a:pos x="146" y="90"/>
                      </a:cxn>
                      <a:cxn ang="0">
                        <a:pos x="77" y="100"/>
                      </a:cxn>
                      <a:cxn ang="0">
                        <a:pos x="42" y="109"/>
                      </a:cxn>
                      <a:cxn ang="0">
                        <a:pos x="18" y="126"/>
                      </a:cxn>
                      <a:cxn ang="0">
                        <a:pos x="4" y="150"/>
                      </a:cxn>
                      <a:cxn ang="0">
                        <a:pos x="0" y="178"/>
                      </a:cxn>
                      <a:cxn ang="0">
                        <a:pos x="5" y="207"/>
                      </a:cxn>
                      <a:cxn ang="0">
                        <a:pos x="19" y="229"/>
                      </a:cxn>
                      <a:cxn ang="0">
                        <a:pos x="43" y="243"/>
                      </a:cxn>
                      <a:cxn ang="0">
                        <a:pos x="75" y="248"/>
                      </a:cxn>
                      <a:cxn ang="0">
                        <a:pos x="115" y="239"/>
                      </a:cxn>
                      <a:cxn ang="0">
                        <a:pos x="145" y="210"/>
                      </a:cxn>
                      <a:cxn ang="0">
                        <a:pos x="146" y="210"/>
                      </a:cxn>
                      <a:cxn ang="0">
                        <a:pos x="146" y="243"/>
                      </a:cxn>
                      <a:cxn ang="0">
                        <a:pos x="199" y="243"/>
                      </a:cxn>
                      <a:cxn ang="0">
                        <a:pos x="199" y="92"/>
                      </a:cxn>
                      <a:cxn ang="0">
                        <a:pos x="193" y="53"/>
                      </a:cxn>
                      <a:cxn ang="0">
                        <a:pos x="146" y="149"/>
                      </a:cxn>
                      <a:cxn ang="0">
                        <a:pos x="142" y="171"/>
                      </a:cxn>
                      <a:cxn ang="0">
                        <a:pos x="131" y="189"/>
                      </a:cxn>
                      <a:cxn ang="0">
                        <a:pos x="114" y="202"/>
                      </a:cxn>
                      <a:cxn ang="0">
                        <a:pos x="91" y="206"/>
                      </a:cxn>
                      <a:cxn ang="0">
                        <a:pos x="75" y="204"/>
                      </a:cxn>
                      <a:cxn ang="0">
                        <a:pos x="63" y="197"/>
                      </a:cxn>
                      <a:cxn ang="0">
                        <a:pos x="55" y="186"/>
                      </a:cxn>
                      <a:cxn ang="0">
                        <a:pos x="52" y="173"/>
                      </a:cxn>
                      <a:cxn ang="0">
                        <a:pos x="54" y="158"/>
                      </a:cxn>
                      <a:cxn ang="0">
                        <a:pos x="61" y="147"/>
                      </a:cxn>
                      <a:cxn ang="0">
                        <a:pos x="74" y="139"/>
                      </a:cxn>
                      <a:cxn ang="0">
                        <a:pos x="95" y="134"/>
                      </a:cxn>
                      <a:cxn ang="0">
                        <a:pos x="146" y="127"/>
                      </a:cxn>
                      <a:cxn ang="0">
                        <a:pos x="146" y="149"/>
                      </a:cxn>
                    </a:cxnLst>
                    <a:rect l="0" t="0" r="r" b="b"/>
                    <a:pathLst>
                      <a:path w="199" h="248">
                        <a:moveTo>
                          <a:pt x="193" y="53"/>
                        </a:moveTo>
                        <a:cubicBezTo>
                          <a:pt x="189" y="42"/>
                          <a:pt x="184" y="32"/>
                          <a:pt x="176" y="24"/>
                        </a:cubicBezTo>
                        <a:cubicBezTo>
                          <a:pt x="169" y="16"/>
                          <a:pt x="159" y="10"/>
                          <a:pt x="148" y="6"/>
                        </a:cubicBezTo>
                        <a:cubicBezTo>
                          <a:pt x="136" y="2"/>
                          <a:pt x="123" y="0"/>
                          <a:pt x="107" y="0"/>
                        </a:cubicBezTo>
                        <a:cubicBezTo>
                          <a:pt x="99" y="0"/>
                          <a:pt x="91" y="1"/>
                          <a:pt x="82" y="2"/>
                        </a:cubicBezTo>
                        <a:cubicBezTo>
                          <a:pt x="74" y="3"/>
                          <a:pt x="66" y="5"/>
                          <a:pt x="58" y="7"/>
                        </a:cubicBezTo>
                        <a:cubicBezTo>
                          <a:pt x="50" y="9"/>
                          <a:pt x="43" y="12"/>
                          <a:pt x="37" y="14"/>
                        </a:cubicBezTo>
                        <a:cubicBezTo>
                          <a:pt x="31" y="17"/>
                          <a:pt x="26" y="19"/>
                          <a:pt x="23" y="21"/>
                        </a:cubicBezTo>
                        <a:cubicBezTo>
                          <a:pt x="23" y="68"/>
                          <a:pt x="23" y="68"/>
                          <a:pt x="23" y="68"/>
                        </a:cubicBezTo>
                        <a:cubicBezTo>
                          <a:pt x="33" y="60"/>
                          <a:pt x="46" y="54"/>
                          <a:pt x="59" y="49"/>
                        </a:cubicBezTo>
                        <a:cubicBezTo>
                          <a:pt x="73" y="44"/>
                          <a:pt x="87" y="42"/>
                          <a:pt x="101" y="42"/>
                        </a:cubicBezTo>
                        <a:cubicBezTo>
                          <a:pt x="116" y="42"/>
                          <a:pt x="127" y="46"/>
                          <a:pt x="135" y="53"/>
                        </a:cubicBezTo>
                        <a:cubicBezTo>
                          <a:pt x="142" y="61"/>
                          <a:pt x="146" y="73"/>
                          <a:pt x="146" y="90"/>
                        </a:cubicBezTo>
                        <a:cubicBezTo>
                          <a:pt x="77" y="100"/>
                          <a:pt x="77" y="100"/>
                          <a:pt x="77" y="100"/>
                        </a:cubicBezTo>
                        <a:cubicBezTo>
                          <a:pt x="63" y="101"/>
                          <a:pt x="52" y="104"/>
                          <a:pt x="42" y="109"/>
                        </a:cubicBezTo>
                        <a:cubicBezTo>
                          <a:pt x="32" y="114"/>
                          <a:pt x="24" y="119"/>
                          <a:pt x="18" y="126"/>
                        </a:cubicBezTo>
                        <a:cubicBezTo>
                          <a:pt x="12" y="133"/>
                          <a:pt x="7" y="141"/>
                          <a:pt x="4" y="150"/>
                        </a:cubicBezTo>
                        <a:cubicBezTo>
                          <a:pt x="1" y="158"/>
                          <a:pt x="0" y="168"/>
                          <a:pt x="0" y="178"/>
                        </a:cubicBezTo>
                        <a:cubicBezTo>
                          <a:pt x="0" y="188"/>
                          <a:pt x="1" y="198"/>
                          <a:pt x="5" y="207"/>
                        </a:cubicBezTo>
                        <a:cubicBezTo>
                          <a:pt x="8" y="215"/>
                          <a:pt x="13" y="223"/>
                          <a:pt x="19" y="229"/>
                        </a:cubicBezTo>
                        <a:cubicBezTo>
                          <a:pt x="25" y="235"/>
                          <a:pt x="33" y="240"/>
                          <a:pt x="43" y="243"/>
                        </a:cubicBezTo>
                        <a:cubicBezTo>
                          <a:pt x="52" y="247"/>
                          <a:pt x="63" y="248"/>
                          <a:pt x="75" y="248"/>
                        </a:cubicBezTo>
                        <a:cubicBezTo>
                          <a:pt x="90" y="248"/>
                          <a:pt x="104" y="245"/>
                          <a:pt x="115" y="239"/>
                        </a:cubicBezTo>
                        <a:cubicBezTo>
                          <a:pt x="127" y="232"/>
                          <a:pt x="137" y="222"/>
                          <a:pt x="145" y="210"/>
                        </a:cubicBezTo>
                        <a:cubicBezTo>
                          <a:pt x="146" y="210"/>
                          <a:pt x="146" y="210"/>
                          <a:pt x="146" y="210"/>
                        </a:cubicBezTo>
                        <a:cubicBezTo>
                          <a:pt x="146" y="243"/>
                          <a:pt x="146" y="243"/>
                          <a:pt x="146" y="243"/>
                        </a:cubicBezTo>
                        <a:cubicBezTo>
                          <a:pt x="199" y="243"/>
                          <a:pt x="199" y="243"/>
                          <a:pt x="199" y="243"/>
                        </a:cubicBezTo>
                        <a:cubicBezTo>
                          <a:pt x="199" y="92"/>
                          <a:pt x="199" y="92"/>
                          <a:pt x="199" y="92"/>
                        </a:cubicBezTo>
                        <a:cubicBezTo>
                          <a:pt x="199" y="78"/>
                          <a:pt x="197" y="65"/>
                          <a:pt x="193" y="53"/>
                        </a:cubicBezTo>
                        <a:close/>
                        <a:moveTo>
                          <a:pt x="146" y="149"/>
                        </a:moveTo>
                        <a:cubicBezTo>
                          <a:pt x="146" y="157"/>
                          <a:pt x="145" y="164"/>
                          <a:pt x="142" y="171"/>
                        </a:cubicBezTo>
                        <a:cubicBezTo>
                          <a:pt x="140" y="178"/>
                          <a:pt x="136" y="184"/>
                          <a:pt x="131" y="189"/>
                        </a:cubicBezTo>
                        <a:cubicBezTo>
                          <a:pt x="126" y="194"/>
                          <a:pt x="121" y="199"/>
                          <a:pt x="114" y="202"/>
                        </a:cubicBezTo>
                        <a:cubicBezTo>
                          <a:pt x="107" y="205"/>
                          <a:pt x="100" y="206"/>
                          <a:pt x="91" y="206"/>
                        </a:cubicBezTo>
                        <a:cubicBezTo>
                          <a:pt x="85" y="206"/>
                          <a:pt x="80" y="205"/>
                          <a:pt x="75" y="204"/>
                        </a:cubicBezTo>
                        <a:cubicBezTo>
                          <a:pt x="70" y="202"/>
                          <a:pt x="66" y="199"/>
                          <a:pt x="63" y="197"/>
                        </a:cubicBezTo>
                        <a:cubicBezTo>
                          <a:pt x="59" y="194"/>
                          <a:pt x="57" y="190"/>
                          <a:pt x="55" y="186"/>
                        </a:cubicBezTo>
                        <a:cubicBezTo>
                          <a:pt x="53" y="182"/>
                          <a:pt x="52" y="177"/>
                          <a:pt x="52" y="173"/>
                        </a:cubicBezTo>
                        <a:cubicBezTo>
                          <a:pt x="52" y="167"/>
                          <a:pt x="53" y="162"/>
                          <a:pt x="54" y="158"/>
                        </a:cubicBezTo>
                        <a:cubicBezTo>
                          <a:pt x="55" y="154"/>
                          <a:pt x="57" y="150"/>
                          <a:pt x="61" y="147"/>
                        </a:cubicBezTo>
                        <a:cubicBezTo>
                          <a:pt x="64" y="144"/>
                          <a:pt x="68" y="141"/>
                          <a:pt x="74" y="139"/>
                        </a:cubicBezTo>
                        <a:cubicBezTo>
                          <a:pt x="79" y="137"/>
                          <a:pt x="86" y="135"/>
                          <a:pt x="95" y="134"/>
                        </a:cubicBezTo>
                        <a:cubicBezTo>
                          <a:pt x="146" y="127"/>
                          <a:pt x="146" y="127"/>
                          <a:pt x="146" y="127"/>
                        </a:cubicBezTo>
                        <a:lnTo>
                          <a:pt x="146" y="14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Freeform 38"/>
                  <p:cNvSpPr>
                    <a:spLocks/>
                  </p:cNvSpPr>
                  <p:nvPr/>
                </p:nvSpPr>
                <p:spPr bwMode="black">
                  <a:xfrm>
                    <a:off x="659820" y="6266369"/>
                    <a:ext cx="160334" cy="110544"/>
                  </a:xfrm>
                  <a:custGeom>
                    <a:avLst/>
                    <a:gdLst/>
                    <a:ahLst/>
                    <a:cxnLst>
                      <a:cxn ang="0">
                        <a:pos x="353" y="243"/>
                      </a:cxn>
                      <a:cxn ang="0">
                        <a:pos x="353" y="96"/>
                      </a:cxn>
                      <a:cxn ang="0">
                        <a:pos x="333" y="23"/>
                      </a:cxn>
                      <a:cxn ang="0">
                        <a:pos x="276" y="0"/>
                      </a:cxn>
                      <a:cxn ang="0">
                        <a:pos x="230" y="11"/>
                      </a:cxn>
                      <a:cxn ang="0">
                        <a:pos x="196" y="46"/>
                      </a:cxn>
                      <a:cxn ang="0">
                        <a:pos x="186" y="27"/>
                      </a:cxn>
                      <a:cxn ang="0">
                        <a:pos x="171" y="12"/>
                      </a:cxn>
                      <a:cxn ang="0">
                        <a:pos x="152" y="3"/>
                      </a:cxn>
                      <a:cxn ang="0">
                        <a:pos x="129" y="0"/>
                      </a:cxn>
                      <a:cxn ang="0">
                        <a:pos x="86" y="11"/>
                      </a:cxn>
                      <a:cxn ang="0">
                        <a:pos x="54" y="42"/>
                      </a:cxn>
                      <a:cxn ang="0">
                        <a:pos x="53" y="42"/>
                      </a:cxn>
                      <a:cxn ang="0">
                        <a:pos x="53" y="6"/>
                      </a:cxn>
                      <a:cxn ang="0">
                        <a:pos x="0" y="6"/>
                      </a:cxn>
                      <a:cxn ang="0">
                        <a:pos x="0" y="243"/>
                      </a:cxn>
                      <a:cxn ang="0">
                        <a:pos x="53" y="243"/>
                      </a:cxn>
                      <a:cxn ang="0">
                        <a:pos x="53" y="110"/>
                      </a:cxn>
                      <a:cxn ang="0">
                        <a:pos x="57" y="82"/>
                      </a:cxn>
                      <a:cxn ang="0">
                        <a:pos x="67" y="61"/>
                      </a:cxn>
                      <a:cxn ang="0">
                        <a:pos x="83" y="48"/>
                      </a:cxn>
                      <a:cxn ang="0">
                        <a:pos x="103" y="44"/>
                      </a:cxn>
                      <a:cxn ang="0">
                        <a:pos x="122" y="47"/>
                      </a:cxn>
                      <a:cxn ang="0">
                        <a:pos x="137" y="57"/>
                      </a:cxn>
                      <a:cxn ang="0">
                        <a:pos x="146" y="76"/>
                      </a:cxn>
                      <a:cxn ang="0">
                        <a:pos x="149" y="104"/>
                      </a:cxn>
                      <a:cxn ang="0">
                        <a:pos x="149" y="243"/>
                      </a:cxn>
                      <a:cxn ang="0">
                        <a:pos x="203" y="243"/>
                      </a:cxn>
                      <a:cxn ang="0">
                        <a:pos x="203" y="110"/>
                      </a:cxn>
                      <a:cxn ang="0">
                        <a:pos x="207" y="84"/>
                      </a:cxn>
                      <a:cxn ang="0">
                        <a:pos x="217" y="63"/>
                      </a:cxn>
                      <a:cxn ang="0">
                        <a:pos x="233" y="49"/>
                      </a:cxn>
                      <a:cxn ang="0">
                        <a:pos x="253" y="44"/>
                      </a:cxn>
                      <a:cxn ang="0">
                        <a:pos x="272" y="47"/>
                      </a:cxn>
                      <a:cxn ang="0">
                        <a:pos x="287" y="57"/>
                      </a:cxn>
                      <a:cxn ang="0">
                        <a:pos x="296" y="77"/>
                      </a:cxn>
                      <a:cxn ang="0">
                        <a:pos x="300" y="109"/>
                      </a:cxn>
                      <a:cxn ang="0">
                        <a:pos x="300" y="243"/>
                      </a:cxn>
                      <a:cxn ang="0">
                        <a:pos x="353" y="243"/>
                      </a:cxn>
                    </a:cxnLst>
                    <a:rect l="0" t="0" r="r" b="b"/>
                    <a:pathLst>
                      <a:path w="353" h="243">
                        <a:moveTo>
                          <a:pt x="353" y="243"/>
                        </a:moveTo>
                        <a:cubicBezTo>
                          <a:pt x="353" y="96"/>
                          <a:pt x="353" y="96"/>
                          <a:pt x="353" y="96"/>
                        </a:cubicBezTo>
                        <a:cubicBezTo>
                          <a:pt x="353" y="63"/>
                          <a:pt x="347" y="38"/>
                          <a:pt x="333" y="23"/>
                        </a:cubicBezTo>
                        <a:cubicBezTo>
                          <a:pt x="320" y="8"/>
                          <a:pt x="301" y="0"/>
                          <a:pt x="276" y="0"/>
                        </a:cubicBezTo>
                        <a:cubicBezTo>
                          <a:pt x="259" y="0"/>
                          <a:pt x="243" y="4"/>
                          <a:pt x="230" y="11"/>
                        </a:cubicBezTo>
                        <a:cubicBezTo>
                          <a:pt x="217" y="18"/>
                          <a:pt x="206" y="30"/>
                          <a:pt x="196" y="46"/>
                        </a:cubicBezTo>
                        <a:cubicBezTo>
                          <a:pt x="194" y="39"/>
                          <a:pt x="191" y="33"/>
                          <a:pt x="186" y="27"/>
                        </a:cubicBezTo>
                        <a:cubicBezTo>
                          <a:pt x="182" y="21"/>
                          <a:pt x="177" y="16"/>
                          <a:pt x="171" y="12"/>
                        </a:cubicBezTo>
                        <a:cubicBezTo>
                          <a:pt x="165" y="8"/>
                          <a:pt x="159" y="5"/>
                          <a:pt x="152" y="3"/>
                        </a:cubicBezTo>
                        <a:cubicBezTo>
                          <a:pt x="145" y="1"/>
                          <a:pt x="137" y="0"/>
                          <a:pt x="129" y="0"/>
                        </a:cubicBezTo>
                        <a:cubicBezTo>
                          <a:pt x="113" y="0"/>
                          <a:pt x="98" y="4"/>
                          <a:pt x="86" y="11"/>
                        </a:cubicBezTo>
                        <a:cubicBezTo>
                          <a:pt x="73" y="18"/>
                          <a:pt x="62" y="28"/>
                          <a:pt x="54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243"/>
                          <a:pt x="0" y="243"/>
                          <a:pt x="0" y="243"/>
                        </a:cubicBezTo>
                        <a:cubicBezTo>
                          <a:pt x="53" y="243"/>
                          <a:pt x="53" y="243"/>
                          <a:pt x="53" y="243"/>
                        </a:cubicBezTo>
                        <a:cubicBezTo>
                          <a:pt x="53" y="110"/>
                          <a:pt x="53" y="110"/>
                          <a:pt x="53" y="110"/>
                        </a:cubicBezTo>
                        <a:cubicBezTo>
                          <a:pt x="53" y="99"/>
                          <a:pt x="54" y="90"/>
                          <a:pt x="57" y="82"/>
                        </a:cubicBezTo>
                        <a:cubicBezTo>
                          <a:pt x="60" y="74"/>
                          <a:pt x="63" y="67"/>
                          <a:pt x="67" y="61"/>
                        </a:cubicBezTo>
                        <a:cubicBezTo>
                          <a:pt x="72" y="56"/>
                          <a:pt x="77" y="51"/>
                          <a:pt x="83" y="48"/>
                        </a:cubicBezTo>
                        <a:cubicBezTo>
                          <a:pt x="89" y="45"/>
                          <a:pt x="96" y="44"/>
                          <a:pt x="103" y="44"/>
                        </a:cubicBezTo>
                        <a:cubicBezTo>
                          <a:pt x="110" y="44"/>
                          <a:pt x="116" y="45"/>
                          <a:pt x="122" y="47"/>
                        </a:cubicBezTo>
                        <a:cubicBezTo>
                          <a:pt x="128" y="49"/>
                          <a:pt x="133" y="53"/>
                          <a:pt x="137" y="57"/>
                        </a:cubicBezTo>
                        <a:cubicBezTo>
                          <a:pt x="141" y="62"/>
                          <a:pt x="144" y="68"/>
                          <a:pt x="146" y="76"/>
                        </a:cubicBezTo>
                        <a:cubicBezTo>
                          <a:pt x="148" y="84"/>
                          <a:pt x="149" y="93"/>
                          <a:pt x="149" y="104"/>
                        </a:cubicBezTo>
                        <a:cubicBezTo>
                          <a:pt x="149" y="243"/>
                          <a:pt x="149" y="243"/>
                          <a:pt x="149" y="243"/>
                        </a:cubicBezTo>
                        <a:cubicBezTo>
                          <a:pt x="203" y="243"/>
                          <a:pt x="203" y="243"/>
                          <a:pt x="203" y="243"/>
                        </a:cubicBezTo>
                        <a:cubicBezTo>
                          <a:pt x="203" y="110"/>
                          <a:pt x="203" y="110"/>
                          <a:pt x="203" y="110"/>
                        </a:cubicBezTo>
                        <a:cubicBezTo>
                          <a:pt x="203" y="101"/>
                          <a:pt x="204" y="92"/>
                          <a:pt x="207" y="84"/>
                        </a:cubicBezTo>
                        <a:cubicBezTo>
                          <a:pt x="209" y="76"/>
                          <a:pt x="212" y="69"/>
                          <a:pt x="217" y="63"/>
                        </a:cubicBezTo>
                        <a:cubicBezTo>
                          <a:pt x="221" y="57"/>
                          <a:pt x="227" y="53"/>
                          <a:pt x="233" y="49"/>
                        </a:cubicBezTo>
                        <a:cubicBezTo>
                          <a:pt x="239" y="45"/>
                          <a:pt x="245" y="44"/>
                          <a:pt x="253" y="44"/>
                        </a:cubicBezTo>
                        <a:cubicBezTo>
                          <a:pt x="260" y="44"/>
                          <a:pt x="267" y="45"/>
                          <a:pt x="272" y="47"/>
                        </a:cubicBezTo>
                        <a:cubicBezTo>
                          <a:pt x="278" y="48"/>
                          <a:pt x="283" y="52"/>
                          <a:pt x="287" y="57"/>
                        </a:cubicBezTo>
                        <a:cubicBezTo>
                          <a:pt x="291" y="62"/>
                          <a:pt x="294" y="68"/>
                          <a:pt x="296" y="77"/>
                        </a:cubicBezTo>
                        <a:cubicBezTo>
                          <a:pt x="298" y="85"/>
                          <a:pt x="300" y="96"/>
                          <a:pt x="300" y="109"/>
                        </a:cubicBezTo>
                        <a:cubicBezTo>
                          <a:pt x="300" y="243"/>
                          <a:pt x="300" y="243"/>
                          <a:pt x="300" y="243"/>
                        </a:cubicBezTo>
                        <a:lnTo>
                          <a:pt x="353" y="24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Freeform 39"/>
                  <p:cNvSpPr>
                    <a:spLocks/>
                  </p:cNvSpPr>
                  <p:nvPr/>
                </p:nvSpPr>
                <p:spPr bwMode="black">
                  <a:xfrm>
                    <a:off x="1039643" y="6266369"/>
                    <a:ext cx="95469" cy="110544"/>
                  </a:xfrm>
                  <a:custGeom>
                    <a:avLst/>
                    <a:gdLst/>
                    <a:ahLst/>
                    <a:cxnLst>
                      <a:cxn ang="0">
                        <a:pos x="210" y="243"/>
                      </a:cxn>
                      <a:cxn ang="0">
                        <a:pos x="210" y="97"/>
                      </a:cxn>
                      <a:cxn ang="0">
                        <a:pos x="189" y="24"/>
                      </a:cxn>
                      <a:cxn ang="0">
                        <a:pos x="131" y="0"/>
                      </a:cxn>
                      <a:cxn ang="0">
                        <a:pos x="88" y="10"/>
                      </a:cxn>
                      <a:cxn ang="0">
                        <a:pos x="54" y="44"/>
                      </a:cxn>
                      <a:cxn ang="0">
                        <a:pos x="53" y="44"/>
                      </a:cxn>
                      <a:cxn ang="0">
                        <a:pos x="53" y="6"/>
                      </a:cxn>
                      <a:cxn ang="0">
                        <a:pos x="0" y="6"/>
                      </a:cxn>
                      <a:cxn ang="0">
                        <a:pos x="0" y="243"/>
                      </a:cxn>
                      <a:cxn ang="0">
                        <a:pos x="53" y="243"/>
                      </a:cxn>
                      <a:cxn ang="0">
                        <a:pos x="53" y="108"/>
                      </a:cxn>
                      <a:cxn ang="0">
                        <a:pos x="57" y="82"/>
                      </a:cxn>
                      <a:cxn ang="0">
                        <a:pos x="69" y="62"/>
                      </a:cxn>
                      <a:cxn ang="0">
                        <a:pos x="87" y="48"/>
                      </a:cxn>
                      <a:cxn ang="0">
                        <a:pos x="109" y="44"/>
                      </a:cxn>
                      <a:cxn ang="0">
                        <a:pos x="145" y="60"/>
                      </a:cxn>
                      <a:cxn ang="0">
                        <a:pos x="156" y="110"/>
                      </a:cxn>
                      <a:cxn ang="0">
                        <a:pos x="156" y="243"/>
                      </a:cxn>
                      <a:cxn ang="0">
                        <a:pos x="210" y="243"/>
                      </a:cxn>
                    </a:cxnLst>
                    <a:rect l="0" t="0" r="r" b="b"/>
                    <a:pathLst>
                      <a:path w="210" h="243">
                        <a:moveTo>
                          <a:pt x="210" y="243"/>
                        </a:moveTo>
                        <a:cubicBezTo>
                          <a:pt x="210" y="97"/>
                          <a:pt x="210" y="97"/>
                          <a:pt x="210" y="97"/>
                        </a:cubicBezTo>
                        <a:cubicBezTo>
                          <a:pt x="210" y="64"/>
                          <a:pt x="203" y="40"/>
                          <a:pt x="189" y="24"/>
                        </a:cubicBezTo>
                        <a:cubicBezTo>
                          <a:pt x="175" y="8"/>
                          <a:pt x="156" y="0"/>
                          <a:pt x="131" y="0"/>
                        </a:cubicBezTo>
                        <a:cubicBezTo>
                          <a:pt x="115" y="0"/>
                          <a:pt x="100" y="3"/>
                          <a:pt x="88" y="10"/>
                        </a:cubicBezTo>
                        <a:cubicBezTo>
                          <a:pt x="75" y="17"/>
                          <a:pt x="63" y="28"/>
                          <a:pt x="54" y="44"/>
                        </a:cubicBezTo>
                        <a:cubicBezTo>
                          <a:pt x="53" y="44"/>
                          <a:pt x="53" y="44"/>
                          <a:pt x="53" y="44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243"/>
                          <a:pt x="0" y="243"/>
                          <a:pt x="0" y="243"/>
                        </a:cubicBezTo>
                        <a:cubicBezTo>
                          <a:pt x="53" y="243"/>
                          <a:pt x="53" y="243"/>
                          <a:pt x="53" y="243"/>
                        </a:cubicBezTo>
                        <a:cubicBezTo>
                          <a:pt x="53" y="108"/>
                          <a:pt x="53" y="108"/>
                          <a:pt x="53" y="108"/>
                        </a:cubicBezTo>
                        <a:cubicBezTo>
                          <a:pt x="53" y="99"/>
                          <a:pt x="54" y="90"/>
                          <a:pt x="57" y="82"/>
                        </a:cubicBezTo>
                        <a:cubicBezTo>
                          <a:pt x="60" y="74"/>
                          <a:pt x="64" y="67"/>
                          <a:pt x="69" y="62"/>
                        </a:cubicBezTo>
                        <a:cubicBezTo>
                          <a:pt x="74" y="56"/>
                          <a:pt x="80" y="52"/>
                          <a:pt x="87" y="48"/>
                        </a:cubicBezTo>
                        <a:cubicBezTo>
                          <a:pt x="94" y="45"/>
                          <a:pt x="101" y="44"/>
                          <a:pt x="109" y="44"/>
                        </a:cubicBezTo>
                        <a:cubicBezTo>
                          <a:pt x="126" y="44"/>
                          <a:pt x="138" y="49"/>
                          <a:pt x="145" y="60"/>
                        </a:cubicBezTo>
                        <a:cubicBezTo>
                          <a:pt x="153" y="71"/>
                          <a:pt x="156" y="87"/>
                          <a:pt x="156" y="110"/>
                        </a:cubicBezTo>
                        <a:cubicBezTo>
                          <a:pt x="156" y="243"/>
                          <a:pt x="156" y="243"/>
                          <a:pt x="156" y="243"/>
                        </a:cubicBezTo>
                        <a:lnTo>
                          <a:pt x="210" y="24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Freeform 42"/>
                  <p:cNvSpPr>
                    <a:spLocks/>
                  </p:cNvSpPr>
                  <p:nvPr/>
                </p:nvSpPr>
                <p:spPr bwMode="black">
                  <a:xfrm>
                    <a:off x="611629" y="6191684"/>
                    <a:ext cx="37229" cy="28778"/>
                  </a:xfrm>
                  <a:custGeom>
                    <a:avLst/>
                    <a:gdLst/>
                    <a:ahLst/>
                    <a:cxnLst>
                      <a:cxn ang="0">
                        <a:pos x="53" y="0"/>
                      </a:cxn>
                      <a:cxn ang="0">
                        <a:pos x="163" y="0"/>
                      </a:cxn>
                      <a:cxn ang="0">
                        <a:pos x="63" y="126"/>
                      </a:cxn>
                      <a:cxn ang="0">
                        <a:pos x="0" y="126"/>
                      </a:cxn>
                      <a:cxn ang="0">
                        <a:pos x="53" y="0"/>
                      </a:cxn>
                    </a:cxnLst>
                    <a:rect l="0" t="0" r="r" b="b"/>
                    <a:pathLst>
                      <a:path w="163" h="126">
                        <a:moveTo>
                          <a:pt x="53" y="0"/>
                        </a:moveTo>
                        <a:lnTo>
                          <a:pt x="163" y="0"/>
                        </a:lnTo>
                        <a:lnTo>
                          <a:pt x="63" y="126"/>
                        </a:lnTo>
                        <a:lnTo>
                          <a:pt x="0" y="126"/>
                        </a:lnTo>
                        <a:lnTo>
                          <a:pt x="53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Freeform 43"/>
                  <p:cNvSpPr>
                    <a:spLocks noEditPoints="1"/>
                  </p:cNvSpPr>
                  <p:nvPr/>
                </p:nvSpPr>
                <p:spPr bwMode="black">
                  <a:xfrm>
                    <a:off x="891414" y="6266369"/>
                    <a:ext cx="111000" cy="112828"/>
                  </a:xfrm>
                  <a:custGeom>
                    <a:avLst/>
                    <a:gdLst/>
                    <a:ahLst/>
                    <a:cxnLst>
                      <a:cxn ang="0">
                        <a:pos x="236" y="72"/>
                      </a:cxn>
                      <a:cxn ang="0">
                        <a:pos x="213" y="34"/>
                      </a:cxn>
                      <a:cxn ang="0">
                        <a:pos x="176" y="9"/>
                      </a:cxn>
                      <a:cxn ang="0">
                        <a:pos x="126" y="0"/>
                      </a:cxn>
                      <a:cxn ang="0">
                        <a:pos x="75" y="8"/>
                      </a:cxn>
                      <a:cxn ang="0">
                        <a:pos x="35" y="32"/>
                      </a:cxn>
                      <a:cxn ang="0">
                        <a:pos x="9" y="72"/>
                      </a:cxn>
                      <a:cxn ang="0">
                        <a:pos x="0" y="127"/>
                      </a:cxn>
                      <a:cxn ang="0">
                        <a:pos x="8" y="177"/>
                      </a:cxn>
                      <a:cxn ang="0">
                        <a:pos x="32" y="215"/>
                      </a:cxn>
                      <a:cxn ang="0">
                        <a:pos x="70" y="240"/>
                      </a:cxn>
                      <a:cxn ang="0">
                        <a:pos x="120" y="248"/>
                      </a:cxn>
                      <a:cxn ang="0">
                        <a:pos x="171" y="240"/>
                      </a:cxn>
                      <a:cxn ang="0">
                        <a:pos x="210" y="215"/>
                      </a:cxn>
                      <a:cxn ang="0">
                        <a:pos x="235" y="175"/>
                      </a:cxn>
                      <a:cxn ang="0">
                        <a:pos x="244" y="122"/>
                      </a:cxn>
                      <a:cxn ang="0">
                        <a:pos x="236" y="72"/>
                      </a:cxn>
                      <a:cxn ang="0">
                        <a:pos x="171" y="184"/>
                      </a:cxn>
                      <a:cxn ang="0">
                        <a:pos x="123" y="205"/>
                      </a:cxn>
                      <a:cxn ang="0">
                        <a:pos x="96" y="200"/>
                      </a:cxn>
                      <a:cxn ang="0">
                        <a:pos x="74" y="185"/>
                      </a:cxn>
                      <a:cxn ang="0">
                        <a:pos x="60" y="160"/>
                      </a:cxn>
                      <a:cxn ang="0">
                        <a:pos x="55" y="125"/>
                      </a:cxn>
                      <a:cxn ang="0">
                        <a:pos x="61" y="89"/>
                      </a:cxn>
                      <a:cxn ang="0">
                        <a:pos x="75" y="63"/>
                      </a:cxn>
                      <a:cxn ang="0">
                        <a:pos x="96" y="49"/>
                      </a:cxn>
                      <a:cxn ang="0">
                        <a:pos x="123" y="44"/>
                      </a:cxn>
                      <a:cxn ang="0">
                        <a:pos x="171" y="64"/>
                      </a:cxn>
                      <a:cxn ang="0">
                        <a:pos x="188" y="124"/>
                      </a:cxn>
                      <a:cxn ang="0">
                        <a:pos x="171" y="184"/>
                      </a:cxn>
                    </a:cxnLst>
                    <a:rect l="0" t="0" r="r" b="b"/>
                    <a:pathLst>
                      <a:path w="244" h="248">
                        <a:moveTo>
                          <a:pt x="236" y="72"/>
                        </a:moveTo>
                        <a:cubicBezTo>
                          <a:pt x="231" y="57"/>
                          <a:pt x="223" y="44"/>
                          <a:pt x="213" y="34"/>
                        </a:cubicBezTo>
                        <a:cubicBezTo>
                          <a:pt x="203" y="23"/>
                          <a:pt x="191" y="15"/>
                          <a:pt x="176" y="9"/>
                        </a:cubicBezTo>
                        <a:cubicBezTo>
                          <a:pt x="162" y="3"/>
                          <a:pt x="145" y="0"/>
                          <a:pt x="126" y="0"/>
                        </a:cubicBezTo>
                        <a:cubicBezTo>
                          <a:pt x="107" y="0"/>
                          <a:pt x="90" y="3"/>
                          <a:pt x="75" y="8"/>
                        </a:cubicBezTo>
                        <a:cubicBezTo>
                          <a:pt x="59" y="13"/>
                          <a:pt x="46" y="22"/>
                          <a:pt x="35" y="32"/>
                        </a:cubicBezTo>
                        <a:cubicBezTo>
                          <a:pt x="24" y="43"/>
                          <a:pt x="15" y="56"/>
                          <a:pt x="9" y="72"/>
                        </a:cubicBezTo>
                        <a:cubicBezTo>
                          <a:pt x="3" y="88"/>
                          <a:pt x="0" y="106"/>
                          <a:pt x="0" y="127"/>
                        </a:cubicBezTo>
                        <a:cubicBezTo>
                          <a:pt x="0" y="145"/>
                          <a:pt x="3" y="162"/>
                          <a:pt x="8" y="177"/>
                        </a:cubicBezTo>
                        <a:cubicBezTo>
                          <a:pt x="14" y="192"/>
                          <a:pt x="22" y="205"/>
                          <a:pt x="32" y="215"/>
                        </a:cubicBezTo>
                        <a:cubicBezTo>
                          <a:pt x="43" y="226"/>
                          <a:pt x="55" y="234"/>
                          <a:pt x="70" y="240"/>
                        </a:cubicBezTo>
                        <a:cubicBezTo>
                          <a:pt x="85" y="246"/>
                          <a:pt x="101" y="248"/>
                          <a:pt x="120" y="248"/>
                        </a:cubicBezTo>
                        <a:cubicBezTo>
                          <a:pt x="138" y="248"/>
                          <a:pt x="155" y="245"/>
                          <a:pt x="171" y="240"/>
                        </a:cubicBezTo>
                        <a:cubicBezTo>
                          <a:pt x="186" y="234"/>
                          <a:pt x="199" y="226"/>
                          <a:pt x="210" y="215"/>
                        </a:cubicBezTo>
                        <a:cubicBezTo>
                          <a:pt x="220" y="204"/>
                          <a:pt x="229" y="190"/>
                          <a:pt x="235" y="175"/>
                        </a:cubicBezTo>
                        <a:cubicBezTo>
                          <a:pt x="241" y="159"/>
                          <a:pt x="244" y="141"/>
                          <a:pt x="244" y="122"/>
                        </a:cubicBezTo>
                        <a:cubicBezTo>
                          <a:pt x="244" y="104"/>
                          <a:pt x="241" y="87"/>
                          <a:pt x="236" y="72"/>
                        </a:cubicBezTo>
                        <a:close/>
                        <a:moveTo>
                          <a:pt x="171" y="184"/>
                        </a:moveTo>
                        <a:cubicBezTo>
                          <a:pt x="160" y="198"/>
                          <a:pt x="144" y="205"/>
                          <a:pt x="123" y="205"/>
                        </a:cubicBezTo>
                        <a:cubicBezTo>
                          <a:pt x="113" y="205"/>
                          <a:pt x="104" y="203"/>
                          <a:pt x="96" y="200"/>
                        </a:cubicBezTo>
                        <a:cubicBezTo>
                          <a:pt x="88" y="197"/>
                          <a:pt x="80" y="192"/>
                          <a:pt x="74" y="185"/>
                        </a:cubicBezTo>
                        <a:cubicBezTo>
                          <a:pt x="68" y="178"/>
                          <a:pt x="64" y="170"/>
                          <a:pt x="60" y="160"/>
                        </a:cubicBezTo>
                        <a:cubicBezTo>
                          <a:pt x="57" y="150"/>
                          <a:pt x="55" y="139"/>
                          <a:pt x="55" y="125"/>
                        </a:cubicBezTo>
                        <a:cubicBezTo>
                          <a:pt x="55" y="111"/>
                          <a:pt x="57" y="99"/>
                          <a:pt x="61" y="89"/>
                        </a:cubicBezTo>
                        <a:cubicBezTo>
                          <a:pt x="64" y="79"/>
                          <a:pt x="69" y="70"/>
                          <a:pt x="75" y="63"/>
                        </a:cubicBezTo>
                        <a:cubicBezTo>
                          <a:pt x="81" y="57"/>
                          <a:pt x="88" y="52"/>
                          <a:pt x="96" y="49"/>
                        </a:cubicBezTo>
                        <a:cubicBezTo>
                          <a:pt x="104" y="45"/>
                          <a:pt x="113" y="44"/>
                          <a:pt x="123" y="44"/>
                        </a:cubicBezTo>
                        <a:cubicBezTo>
                          <a:pt x="143" y="44"/>
                          <a:pt x="159" y="50"/>
                          <a:pt x="171" y="64"/>
                        </a:cubicBezTo>
                        <a:cubicBezTo>
                          <a:pt x="182" y="78"/>
                          <a:pt x="188" y="97"/>
                          <a:pt x="188" y="124"/>
                        </a:cubicBezTo>
                        <a:cubicBezTo>
                          <a:pt x="188" y="150"/>
                          <a:pt x="182" y="170"/>
                          <a:pt x="171" y="18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 44"/>
                  <p:cNvSpPr>
                    <a:spLocks/>
                  </p:cNvSpPr>
                  <p:nvPr/>
                </p:nvSpPr>
                <p:spPr bwMode="black">
                  <a:xfrm>
                    <a:off x="998760" y="6266826"/>
                    <a:ext cx="20099" cy="50019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4" y="0"/>
                      </a:cxn>
                      <a:cxn ang="0">
                        <a:pos x="44" y="28"/>
                      </a:cxn>
                      <a:cxn ang="0">
                        <a:pos x="39" y="63"/>
                      </a:cxn>
                      <a:cxn ang="0">
                        <a:pos x="26" y="93"/>
                      </a:cxn>
                      <a:cxn ang="0">
                        <a:pos x="7" y="110"/>
                      </a:cxn>
                      <a:cxn ang="0">
                        <a:pos x="6" y="97"/>
                      </a:cxn>
                      <a:cxn ang="0">
                        <a:pos x="4" y="86"/>
                      </a:cxn>
                      <a:cxn ang="0">
                        <a:pos x="11" y="78"/>
                      </a:cxn>
                      <a:cxn ang="0">
                        <a:pos x="20" y="58"/>
                      </a:cxn>
                      <a:cxn ang="0">
                        <a:pos x="21" y="46"/>
                      </a:cxn>
                      <a:cxn ang="0">
                        <a:pos x="0" y="4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44" h="110">
                        <a:moveTo>
                          <a:pt x="0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44" y="28"/>
                          <a:pt x="44" y="28"/>
                          <a:pt x="44" y="28"/>
                        </a:cubicBezTo>
                        <a:cubicBezTo>
                          <a:pt x="44" y="28"/>
                          <a:pt x="43" y="47"/>
                          <a:pt x="39" y="63"/>
                        </a:cubicBezTo>
                        <a:cubicBezTo>
                          <a:pt x="35" y="78"/>
                          <a:pt x="34" y="84"/>
                          <a:pt x="26" y="93"/>
                        </a:cubicBezTo>
                        <a:cubicBezTo>
                          <a:pt x="18" y="102"/>
                          <a:pt x="7" y="110"/>
                          <a:pt x="7" y="110"/>
                        </a:cubicBezTo>
                        <a:cubicBezTo>
                          <a:pt x="7" y="110"/>
                          <a:pt x="7" y="103"/>
                          <a:pt x="6" y="97"/>
                        </a:cubicBezTo>
                        <a:cubicBezTo>
                          <a:pt x="5" y="91"/>
                          <a:pt x="4" y="86"/>
                          <a:pt x="4" y="86"/>
                        </a:cubicBezTo>
                        <a:cubicBezTo>
                          <a:pt x="4" y="86"/>
                          <a:pt x="6" y="84"/>
                          <a:pt x="11" y="78"/>
                        </a:cubicBezTo>
                        <a:cubicBezTo>
                          <a:pt x="15" y="72"/>
                          <a:pt x="19" y="62"/>
                          <a:pt x="20" y="58"/>
                        </a:cubicBezTo>
                        <a:cubicBezTo>
                          <a:pt x="21" y="54"/>
                          <a:pt x="21" y="46"/>
                          <a:pt x="21" y="46"/>
                        </a:cubicBezTo>
                        <a:cubicBezTo>
                          <a:pt x="0" y="46"/>
                          <a:pt x="0" y="46"/>
                          <a:pt x="0" y="4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8" name="Group 107"/>
                <p:cNvGrpSpPr/>
                <p:nvPr/>
              </p:nvGrpSpPr>
              <p:grpSpPr bwMode="black">
                <a:xfrm>
                  <a:off x="3754836" y="3575415"/>
                  <a:ext cx="1389936" cy="385204"/>
                  <a:chOff x="2649884" y="6146155"/>
                  <a:chExt cx="1395225" cy="400069"/>
                </a:xfrm>
                <a:grpFill/>
                <a:effectLst/>
              </p:grpSpPr>
              <p:sp>
                <p:nvSpPr>
                  <p:cNvPr id="182" name="Line 6"/>
                  <p:cNvSpPr>
                    <a:spLocks noChangeShapeType="1"/>
                  </p:cNvSpPr>
                  <p:nvPr/>
                </p:nvSpPr>
                <p:spPr bwMode="black">
                  <a:xfrm>
                    <a:off x="2649884" y="6545967"/>
                    <a:ext cx="257" cy="257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Freeform 7"/>
                  <p:cNvSpPr>
                    <a:spLocks noEditPoints="1"/>
                  </p:cNvSpPr>
                  <p:nvPr/>
                </p:nvSpPr>
                <p:spPr bwMode="black">
                  <a:xfrm>
                    <a:off x="3268640" y="6412953"/>
                    <a:ext cx="69723" cy="81043"/>
                  </a:xfrm>
                  <a:custGeom>
                    <a:avLst/>
                    <a:gdLst/>
                    <a:ahLst/>
                    <a:cxnLst>
                      <a:cxn ang="0">
                        <a:pos x="283" y="342"/>
                      </a:cxn>
                      <a:cxn ang="0">
                        <a:pos x="219" y="346"/>
                      </a:cxn>
                      <a:cxn ang="0">
                        <a:pos x="235" y="206"/>
                      </a:cxn>
                      <a:cxn ang="0">
                        <a:pos x="139" y="22"/>
                      </a:cxn>
                      <a:cxn ang="0">
                        <a:pos x="279" y="86"/>
                      </a:cxn>
                      <a:cxn ang="0">
                        <a:pos x="283" y="342"/>
                      </a:cxn>
                      <a:cxn ang="0">
                        <a:pos x="139" y="162"/>
                      </a:cxn>
                      <a:cxn ang="0">
                        <a:pos x="211" y="82"/>
                      </a:cxn>
                      <a:cxn ang="0">
                        <a:pos x="139" y="162"/>
                      </a:cxn>
                    </a:cxnLst>
                    <a:rect l="0" t="0" r="r" b="b"/>
                    <a:pathLst>
                      <a:path w="301" h="350">
                        <a:moveTo>
                          <a:pt x="283" y="342"/>
                        </a:moveTo>
                        <a:cubicBezTo>
                          <a:pt x="269" y="350"/>
                          <a:pt x="240" y="344"/>
                          <a:pt x="219" y="346"/>
                        </a:cubicBezTo>
                        <a:cubicBezTo>
                          <a:pt x="222" y="297"/>
                          <a:pt x="209" y="232"/>
                          <a:pt x="235" y="206"/>
                        </a:cubicBezTo>
                        <a:cubicBezTo>
                          <a:pt x="101" y="301"/>
                          <a:pt x="0" y="67"/>
                          <a:pt x="139" y="22"/>
                        </a:cubicBezTo>
                        <a:cubicBezTo>
                          <a:pt x="205" y="0"/>
                          <a:pt x="264" y="37"/>
                          <a:pt x="279" y="86"/>
                        </a:cubicBezTo>
                        <a:cubicBezTo>
                          <a:pt x="301" y="157"/>
                          <a:pt x="271" y="257"/>
                          <a:pt x="283" y="342"/>
                        </a:cubicBezTo>
                        <a:close/>
                        <a:moveTo>
                          <a:pt x="139" y="162"/>
                        </a:moveTo>
                        <a:cubicBezTo>
                          <a:pt x="194" y="204"/>
                          <a:pt x="259" y="130"/>
                          <a:pt x="211" y="82"/>
                        </a:cubicBezTo>
                        <a:cubicBezTo>
                          <a:pt x="150" y="55"/>
                          <a:pt x="110" y="111"/>
                          <a:pt x="139" y="16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 8"/>
                  <p:cNvSpPr>
                    <a:spLocks noEditPoints="1"/>
                  </p:cNvSpPr>
                  <p:nvPr/>
                </p:nvSpPr>
                <p:spPr bwMode="black">
                  <a:xfrm>
                    <a:off x="3766475" y="6217679"/>
                    <a:ext cx="120664" cy="196304"/>
                  </a:xfrm>
                  <a:custGeom>
                    <a:avLst/>
                    <a:gdLst/>
                    <a:ahLst/>
                    <a:cxnLst>
                      <a:cxn ang="0">
                        <a:pos x="492" y="322"/>
                      </a:cxn>
                      <a:cxn ang="0">
                        <a:pos x="428" y="322"/>
                      </a:cxn>
                      <a:cxn ang="0">
                        <a:pos x="112" y="282"/>
                      </a:cxn>
                      <a:cxn ang="0">
                        <a:pos x="356" y="274"/>
                      </a:cxn>
                      <a:cxn ang="0">
                        <a:pos x="356" y="718"/>
                      </a:cxn>
                      <a:cxn ang="0">
                        <a:pos x="148" y="778"/>
                      </a:cxn>
                      <a:cxn ang="0">
                        <a:pos x="288" y="590"/>
                      </a:cxn>
                      <a:cxn ang="0">
                        <a:pos x="288" y="342"/>
                      </a:cxn>
                      <a:cxn ang="0">
                        <a:pos x="52" y="338"/>
                      </a:cxn>
                      <a:cxn ang="0">
                        <a:pos x="492" y="322"/>
                      </a:cxn>
                      <a:cxn ang="0">
                        <a:pos x="196" y="734"/>
                      </a:cxn>
                      <a:cxn ang="0">
                        <a:pos x="276" y="738"/>
                      </a:cxn>
                      <a:cxn ang="0">
                        <a:pos x="272" y="646"/>
                      </a:cxn>
                      <a:cxn ang="0">
                        <a:pos x="196" y="734"/>
                      </a:cxn>
                    </a:cxnLst>
                    <a:rect l="0" t="0" r="r" b="b"/>
                    <a:pathLst>
                      <a:path w="521" h="848">
                        <a:moveTo>
                          <a:pt x="492" y="322"/>
                        </a:moveTo>
                        <a:cubicBezTo>
                          <a:pt x="471" y="322"/>
                          <a:pt x="449" y="322"/>
                          <a:pt x="428" y="322"/>
                        </a:cubicBezTo>
                        <a:cubicBezTo>
                          <a:pt x="459" y="112"/>
                          <a:pt x="119" y="90"/>
                          <a:pt x="112" y="282"/>
                        </a:cubicBezTo>
                        <a:cubicBezTo>
                          <a:pt x="176" y="264"/>
                          <a:pt x="281" y="268"/>
                          <a:pt x="356" y="274"/>
                        </a:cubicBezTo>
                        <a:cubicBezTo>
                          <a:pt x="342" y="394"/>
                          <a:pt x="374" y="598"/>
                          <a:pt x="356" y="718"/>
                        </a:cubicBezTo>
                        <a:cubicBezTo>
                          <a:pt x="343" y="804"/>
                          <a:pt x="209" y="848"/>
                          <a:pt x="148" y="778"/>
                        </a:cubicBezTo>
                        <a:cubicBezTo>
                          <a:pt x="69" y="687"/>
                          <a:pt x="172" y="524"/>
                          <a:pt x="288" y="590"/>
                        </a:cubicBezTo>
                        <a:cubicBezTo>
                          <a:pt x="288" y="507"/>
                          <a:pt x="288" y="425"/>
                          <a:pt x="288" y="342"/>
                        </a:cubicBezTo>
                        <a:cubicBezTo>
                          <a:pt x="217" y="333"/>
                          <a:pt x="129" y="341"/>
                          <a:pt x="52" y="338"/>
                        </a:cubicBezTo>
                        <a:cubicBezTo>
                          <a:pt x="0" y="21"/>
                          <a:pt x="521" y="0"/>
                          <a:pt x="492" y="322"/>
                        </a:cubicBezTo>
                        <a:close/>
                        <a:moveTo>
                          <a:pt x="196" y="734"/>
                        </a:moveTo>
                        <a:cubicBezTo>
                          <a:pt x="213" y="750"/>
                          <a:pt x="254" y="749"/>
                          <a:pt x="276" y="738"/>
                        </a:cubicBezTo>
                        <a:cubicBezTo>
                          <a:pt x="297" y="716"/>
                          <a:pt x="296" y="664"/>
                          <a:pt x="272" y="646"/>
                        </a:cubicBezTo>
                        <a:cubicBezTo>
                          <a:pt x="204" y="618"/>
                          <a:pt x="162" y="685"/>
                          <a:pt x="196" y="73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Freeform 9"/>
                  <p:cNvSpPr>
                    <a:spLocks noEditPoints="1"/>
                  </p:cNvSpPr>
                  <p:nvPr/>
                </p:nvSpPr>
                <p:spPr bwMode="black">
                  <a:xfrm>
                    <a:off x="3361775" y="6220251"/>
                    <a:ext cx="243901" cy="203250"/>
                  </a:xfrm>
                  <a:custGeom>
                    <a:avLst/>
                    <a:gdLst/>
                    <a:ahLst/>
                    <a:cxnLst>
                      <a:cxn ang="0">
                        <a:pos x="552" y="699"/>
                      </a:cxn>
                      <a:cxn ang="0">
                        <a:pos x="844" y="535"/>
                      </a:cxn>
                      <a:cxn ang="0">
                        <a:pos x="844" y="83"/>
                      </a:cxn>
                      <a:cxn ang="0">
                        <a:pos x="912" y="83"/>
                      </a:cxn>
                      <a:cxn ang="0">
                        <a:pos x="912" y="539"/>
                      </a:cxn>
                      <a:cxn ang="0">
                        <a:pos x="980" y="599"/>
                      </a:cxn>
                      <a:cxn ang="0">
                        <a:pos x="760" y="767"/>
                      </a:cxn>
                      <a:cxn ang="0">
                        <a:pos x="740" y="639"/>
                      </a:cxn>
                      <a:cxn ang="0">
                        <a:pos x="544" y="791"/>
                      </a:cxn>
                      <a:cxn ang="0">
                        <a:pos x="484" y="791"/>
                      </a:cxn>
                      <a:cxn ang="0">
                        <a:pos x="484" y="255"/>
                      </a:cxn>
                      <a:cxn ang="0">
                        <a:pos x="108" y="191"/>
                      </a:cxn>
                      <a:cxn ang="0">
                        <a:pos x="240" y="263"/>
                      </a:cxn>
                      <a:cxn ang="0">
                        <a:pos x="128" y="583"/>
                      </a:cxn>
                      <a:cxn ang="0">
                        <a:pos x="284" y="731"/>
                      </a:cxn>
                      <a:cxn ang="0">
                        <a:pos x="68" y="735"/>
                      </a:cxn>
                      <a:cxn ang="0">
                        <a:pos x="60" y="683"/>
                      </a:cxn>
                      <a:cxn ang="0">
                        <a:pos x="60" y="359"/>
                      </a:cxn>
                      <a:cxn ang="0">
                        <a:pos x="140" y="263"/>
                      </a:cxn>
                      <a:cxn ang="0">
                        <a:pos x="0" y="211"/>
                      </a:cxn>
                      <a:cxn ang="0">
                        <a:pos x="552" y="247"/>
                      </a:cxn>
                      <a:cxn ang="0">
                        <a:pos x="552" y="699"/>
                      </a:cxn>
                      <a:cxn ang="0">
                        <a:pos x="128" y="647"/>
                      </a:cxn>
                      <a:cxn ang="0">
                        <a:pos x="216" y="727"/>
                      </a:cxn>
                      <a:cxn ang="0">
                        <a:pos x="208" y="635"/>
                      </a:cxn>
                      <a:cxn ang="0">
                        <a:pos x="128" y="647"/>
                      </a:cxn>
                      <a:cxn ang="0">
                        <a:pos x="916" y="727"/>
                      </a:cxn>
                      <a:cxn ang="0">
                        <a:pos x="908" y="603"/>
                      </a:cxn>
                      <a:cxn ang="0">
                        <a:pos x="836" y="599"/>
                      </a:cxn>
                      <a:cxn ang="0">
                        <a:pos x="916" y="727"/>
                      </a:cxn>
                    </a:cxnLst>
                    <a:rect l="0" t="0" r="r" b="b"/>
                    <a:pathLst>
                      <a:path w="1053" h="878">
                        <a:moveTo>
                          <a:pt x="552" y="699"/>
                        </a:moveTo>
                        <a:cubicBezTo>
                          <a:pt x="629" y="640"/>
                          <a:pt x="712" y="553"/>
                          <a:pt x="844" y="535"/>
                        </a:cubicBezTo>
                        <a:cubicBezTo>
                          <a:pt x="844" y="384"/>
                          <a:pt x="844" y="234"/>
                          <a:pt x="844" y="83"/>
                        </a:cubicBezTo>
                        <a:cubicBezTo>
                          <a:pt x="867" y="83"/>
                          <a:pt x="889" y="83"/>
                          <a:pt x="912" y="83"/>
                        </a:cubicBezTo>
                        <a:cubicBezTo>
                          <a:pt x="912" y="235"/>
                          <a:pt x="912" y="387"/>
                          <a:pt x="912" y="539"/>
                        </a:cubicBezTo>
                        <a:cubicBezTo>
                          <a:pt x="940" y="567"/>
                          <a:pt x="965" y="571"/>
                          <a:pt x="980" y="599"/>
                        </a:cubicBezTo>
                        <a:cubicBezTo>
                          <a:pt x="1053" y="735"/>
                          <a:pt x="865" y="878"/>
                          <a:pt x="760" y="767"/>
                        </a:cubicBezTo>
                        <a:cubicBezTo>
                          <a:pt x="737" y="742"/>
                          <a:pt x="721" y="686"/>
                          <a:pt x="740" y="639"/>
                        </a:cubicBezTo>
                        <a:cubicBezTo>
                          <a:pt x="678" y="677"/>
                          <a:pt x="603" y="736"/>
                          <a:pt x="544" y="791"/>
                        </a:cubicBezTo>
                        <a:cubicBezTo>
                          <a:pt x="524" y="791"/>
                          <a:pt x="504" y="791"/>
                          <a:pt x="484" y="791"/>
                        </a:cubicBezTo>
                        <a:cubicBezTo>
                          <a:pt x="466" y="623"/>
                          <a:pt x="509" y="408"/>
                          <a:pt x="484" y="255"/>
                        </a:cubicBezTo>
                        <a:cubicBezTo>
                          <a:pt x="462" y="117"/>
                          <a:pt x="210" y="106"/>
                          <a:pt x="108" y="191"/>
                        </a:cubicBezTo>
                        <a:cubicBezTo>
                          <a:pt x="155" y="212"/>
                          <a:pt x="210" y="225"/>
                          <a:pt x="240" y="263"/>
                        </a:cubicBezTo>
                        <a:cubicBezTo>
                          <a:pt x="117" y="283"/>
                          <a:pt x="121" y="423"/>
                          <a:pt x="128" y="583"/>
                        </a:cubicBezTo>
                        <a:cubicBezTo>
                          <a:pt x="214" y="537"/>
                          <a:pt x="323" y="629"/>
                          <a:pt x="284" y="731"/>
                        </a:cubicBezTo>
                        <a:cubicBezTo>
                          <a:pt x="252" y="814"/>
                          <a:pt x="102" y="828"/>
                          <a:pt x="68" y="735"/>
                        </a:cubicBezTo>
                        <a:cubicBezTo>
                          <a:pt x="65" y="727"/>
                          <a:pt x="61" y="699"/>
                          <a:pt x="60" y="683"/>
                        </a:cubicBezTo>
                        <a:cubicBezTo>
                          <a:pt x="53" y="599"/>
                          <a:pt x="51" y="438"/>
                          <a:pt x="60" y="359"/>
                        </a:cubicBezTo>
                        <a:cubicBezTo>
                          <a:pt x="66" y="310"/>
                          <a:pt x="94" y="283"/>
                          <a:pt x="140" y="263"/>
                        </a:cubicBezTo>
                        <a:cubicBezTo>
                          <a:pt x="104" y="235"/>
                          <a:pt x="50" y="225"/>
                          <a:pt x="0" y="211"/>
                        </a:cubicBezTo>
                        <a:cubicBezTo>
                          <a:pt x="82" y="46"/>
                          <a:pt x="522" y="0"/>
                          <a:pt x="552" y="247"/>
                        </a:cubicBezTo>
                        <a:cubicBezTo>
                          <a:pt x="569" y="385"/>
                          <a:pt x="539" y="542"/>
                          <a:pt x="552" y="699"/>
                        </a:cubicBezTo>
                        <a:close/>
                        <a:moveTo>
                          <a:pt x="128" y="647"/>
                        </a:moveTo>
                        <a:cubicBezTo>
                          <a:pt x="90" y="699"/>
                          <a:pt x="163" y="780"/>
                          <a:pt x="216" y="727"/>
                        </a:cubicBezTo>
                        <a:cubicBezTo>
                          <a:pt x="236" y="707"/>
                          <a:pt x="231" y="653"/>
                          <a:pt x="208" y="635"/>
                        </a:cubicBezTo>
                        <a:cubicBezTo>
                          <a:pt x="169" y="627"/>
                          <a:pt x="141" y="630"/>
                          <a:pt x="128" y="647"/>
                        </a:cubicBezTo>
                        <a:close/>
                        <a:moveTo>
                          <a:pt x="916" y="727"/>
                        </a:moveTo>
                        <a:cubicBezTo>
                          <a:pt x="944" y="704"/>
                          <a:pt x="940" y="622"/>
                          <a:pt x="908" y="603"/>
                        </a:cubicBezTo>
                        <a:cubicBezTo>
                          <a:pt x="891" y="593"/>
                          <a:pt x="862" y="593"/>
                          <a:pt x="836" y="599"/>
                        </a:cubicBezTo>
                        <a:cubicBezTo>
                          <a:pt x="722" y="627"/>
                          <a:pt x="823" y="805"/>
                          <a:pt x="916" y="72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Freeform 10"/>
                  <p:cNvSpPr>
                    <a:spLocks noEditPoints="1"/>
                  </p:cNvSpPr>
                  <p:nvPr/>
                </p:nvSpPr>
                <p:spPr bwMode="black">
                  <a:xfrm>
                    <a:off x="2849790" y="6233887"/>
                    <a:ext cx="132499" cy="169547"/>
                  </a:xfrm>
                  <a:custGeom>
                    <a:avLst/>
                    <a:gdLst/>
                    <a:ahLst/>
                    <a:cxnLst>
                      <a:cxn ang="0">
                        <a:pos x="556" y="732"/>
                      </a:cxn>
                      <a:cxn ang="0">
                        <a:pos x="136" y="732"/>
                      </a:cxn>
                      <a:cxn ang="0">
                        <a:pos x="136" y="496"/>
                      </a:cxn>
                      <a:cxn ang="0">
                        <a:pos x="144" y="268"/>
                      </a:cxn>
                      <a:cxn ang="0">
                        <a:pos x="364" y="272"/>
                      </a:cxn>
                      <a:cxn ang="0">
                        <a:pos x="204" y="420"/>
                      </a:cxn>
                      <a:cxn ang="0">
                        <a:pos x="204" y="660"/>
                      </a:cxn>
                      <a:cxn ang="0">
                        <a:pos x="488" y="664"/>
                      </a:cxn>
                      <a:cxn ang="0">
                        <a:pos x="484" y="224"/>
                      </a:cxn>
                      <a:cxn ang="0">
                        <a:pos x="212" y="92"/>
                      </a:cxn>
                      <a:cxn ang="0">
                        <a:pos x="76" y="352"/>
                      </a:cxn>
                      <a:cxn ang="0">
                        <a:pos x="8" y="356"/>
                      </a:cxn>
                      <a:cxn ang="0">
                        <a:pos x="252" y="16"/>
                      </a:cxn>
                      <a:cxn ang="0">
                        <a:pos x="556" y="232"/>
                      </a:cxn>
                      <a:cxn ang="0">
                        <a:pos x="556" y="732"/>
                      </a:cxn>
                      <a:cxn ang="0">
                        <a:pos x="284" y="268"/>
                      </a:cxn>
                      <a:cxn ang="0">
                        <a:pos x="288" y="364"/>
                      </a:cxn>
                      <a:cxn ang="0">
                        <a:pos x="300" y="352"/>
                      </a:cxn>
                      <a:cxn ang="0">
                        <a:pos x="284" y="268"/>
                      </a:cxn>
                    </a:cxnLst>
                    <a:rect l="0" t="0" r="r" b="b"/>
                    <a:pathLst>
                      <a:path w="572" h="732">
                        <a:moveTo>
                          <a:pt x="556" y="732"/>
                        </a:moveTo>
                        <a:cubicBezTo>
                          <a:pt x="416" y="732"/>
                          <a:pt x="276" y="732"/>
                          <a:pt x="136" y="732"/>
                        </a:cubicBezTo>
                        <a:cubicBezTo>
                          <a:pt x="136" y="657"/>
                          <a:pt x="136" y="580"/>
                          <a:pt x="136" y="496"/>
                        </a:cubicBezTo>
                        <a:cubicBezTo>
                          <a:pt x="136" y="421"/>
                          <a:pt x="122" y="324"/>
                          <a:pt x="144" y="268"/>
                        </a:cubicBezTo>
                        <a:cubicBezTo>
                          <a:pt x="180" y="175"/>
                          <a:pt x="334" y="182"/>
                          <a:pt x="364" y="272"/>
                        </a:cubicBezTo>
                        <a:cubicBezTo>
                          <a:pt x="400" y="381"/>
                          <a:pt x="297" y="467"/>
                          <a:pt x="204" y="420"/>
                        </a:cubicBezTo>
                        <a:cubicBezTo>
                          <a:pt x="204" y="500"/>
                          <a:pt x="204" y="580"/>
                          <a:pt x="204" y="660"/>
                        </a:cubicBezTo>
                        <a:cubicBezTo>
                          <a:pt x="291" y="669"/>
                          <a:pt x="395" y="661"/>
                          <a:pt x="488" y="664"/>
                        </a:cubicBezTo>
                        <a:cubicBezTo>
                          <a:pt x="471" y="524"/>
                          <a:pt x="512" y="351"/>
                          <a:pt x="484" y="224"/>
                        </a:cubicBezTo>
                        <a:cubicBezTo>
                          <a:pt x="459" y="113"/>
                          <a:pt x="334" y="47"/>
                          <a:pt x="212" y="92"/>
                        </a:cubicBezTo>
                        <a:cubicBezTo>
                          <a:pt x="120" y="126"/>
                          <a:pt x="69" y="210"/>
                          <a:pt x="76" y="352"/>
                        </a:cubicBezTo>
                        <a:cubicBezTo>
                          <a:pt x="60" y="360"/>
                          <a:pt x="30" y="354"/>
                          <a:pt x="8" y="356"/>
                        </a:cubicBezTo>
                        <a:cubicBezTo>
                          <a:pt x="0" y="157"/>
                          <a:pt x="89" y="33"/>
                          <a:pt x="252" y="16"/>
                        </a:cubicBezTo>
                        <a:cubicBezTo>
                          <a:pt x="409" y="0"/>
                          <a:pt x="540" y="91"/>
                          <a:pt x="556" y="232"/>
                        </a:cubicBezTo>
                        <a:cubicBezTo>
                          <a:pt x="572" y="376"/>
                          <a:pt x="544" y="560"/>
                          <a:pt x="556" y="732"/>
                        </a:cubicBezTo>
                        <a:close/>
                        <a:moveTo>
                          <a:pt x="284" y="268"/>
                        </a:moveTo>
                        <a:cubicBezTo>
                          <a:pt x="172" y="208"/>
                          <a:pt x="175" y="423"/>
                          <a:pt x="288" y="364"/>
                        </a:cubicBezTo>
                        <a:cubicBezTo>
                          <a:pt x="289" y="363"/>
                          <a:pt x="292" y="354"/>
                          <a:pt x="300" y="352"/>
                        </a:cubicBezTo>
                        <a:cubicBezTo>
                          <a:pt x="310" y="317"/>
                          <a:pt x="305" y="279"/>
                          <a:pt x="284" y="26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Freeform 11"/>
                  <p:cNvSpPr>
                    <a:spLocks noEditPoints="1"/>
                  </p:cNvSpPr>
                  <p:nvPr/>
                </p:nvSpPr>
                <p:spPr bwMode="black">
                  <a:xfrm>
                    <a:off x="3617254" y="6233630"/>
                    <a:ext cx="129669" cy="169804"/>
                  </a:xfrm>
                  <a:custGeom>
                    <a:avLst/>
                    <a:gdLst/>
                    <a:ahLst/>
                    <a:cxnLst>
                      <a:cxn ang="0">
                        <a:pos x="541" y="733"/>
                      </a:cxn>
                      <a:cxn ang="0">
                        <a:pos x="477" y="733"/>
                      </a:cxn>
                      <a:cxn ang="0">
                        <a:pos x="465" y="209"/>
                      </a:cxn>
                      <a:cxn ang="0">
                        <a:pos x="145" y="125"/>
                      </a:cxn>
                      <a:cxn ang="0">
                        <a:pos x="69" y="577"/>
                      </a:cxn>
                      <a:cxn ang="0">
                        <a:pos x="133" y="381"/>
                      </a:cxn>
                      <a:cxn ang="0">
                        <a:pos x="209" y="201"/>
                      </a:cxn>
                      <a:cxn ang="0">
                        <a:pos x="297" y="413"/>
                      </a:cxn>
                      <a:cxn ang="0">
                        <a:pos x="193" y="373"/>
                      </a:cxn>
                      <a:cxn ang="0">
                        <a:pos x="77" y="733"/>
                      </a:cxn>
                      <a:cxn ang="0">
                        <a:pos x="5" y="733"/>
                      </a:cxn>
                      <a:cxn ang="0">
                        <a:pos x="5" y="321"/>
                      </a:cxn>
                      <a:cxn ang="0">
                        <a:pos x="241" y="17"/>
                      </a:cxn>
                      <a:cxn ang="0">
                        <a:pos x="541" y="225"/>
                      </a:cxn>
                      <a:cxn ang="0">
                        <a:pos x="541" y="733"/>
                      </a:cxn>
                      <a:cxn ang="0">
                        <a:pos x="241" y="341"/>
                      </a:cxn>
                      <a:cxn ang="0">
                        <a:pos x="317" y="345"/>
                      </a:cxn>
                      <a:cxn ang="0">
                        <a:pos x="241" y="341"/>
                      </a:cxn>
                    </a:cxnLst>
                    <a:rect l="0" t="0" r="r" b="b"/>
                    <a:pathLst>
                      <a:path w="560" h="733">
                        <a:moveTo>
                          <a:pt x="541" y="733"/>
                        </a:moveTo>
                        <a:cubicBezTo>
                          <a:pt x="520" y="733"/>
                          <a:pt x="498" y="733"/>
                          <a:pt x="477" y="733"/>
                        </a:cubicBezTo>
                        <a:cubicBezTo>
                          <a:pt x="458" y="568"/>
                          <a:pt x="507" y="346"/>
                          <a:pt x="465" y="209"/>
                        </a:cubicBezTo>
                        <a:cubicBezTo>
                          <a:pt x="429" y="91"/>
                          <a:pt x="253" y="30"/>
                          <a:pt x="145" y="125"/>
                        </a:cubicBezTo>
                        <a:cubicBezTo>
                          <a:pt x="50" y="208"/>
                          <a:pt x="68" y="391"/>
                          <a:pt x="69" y="577"/>
                        </a:cubicBezTo>
                        <a:cubicBezTo>
                          <a:pt x="91" y="512"/>
                          <a:pt x="113" y="450"/>
                          <a:pt x="133" y="381"/>
                        </a:cubicBezTo>
                        <a:cubicBezTo>
                          <a:pt x="153" y="314"/>
                          <a:pt x="162" y="238"/>
                          <a:pt x="209" y="201"/>
                        </a:cubicBezTo>
                        <a:cubicBezTo>
                          <a:pt x="368" y="76"/>
                          <a:pt x="492" y="389"/>
                          <a:pt x="297" y="413"/>
                        </a:cubicBezTo>
                        <a:cubicBezTo>
                          <a:pt x="249" y="419"/>
                          <a:pt x="218" y="401"/>
                          <a:pt x="193" y="373"/>
                        </a:cubicBezTo>
                        <a:cubicBezTo>
                          <a:pt x="159" y="498"/>
                          <a:pt x="114" y="611"/>
                          <a:pt x="77" y="733"/>
                        </a:cubicBezTo>
                        <a:cubicBezTo>
                          <a:pt x="53" y="733"/>
                          <a:pt x="29" y="733"/>
                          <a:pt x="5" y="733"/>
                        </a:cubicBezTo>
                        <a:cubicBezTo>
                          <a:pt x="8" y="582"/>
                          <a:pt x="0" y="440"/>
                          <a:pt x="5" y="321"/>
                        </a:cubicBezTo>
                        <a:cubicBezTo>
                          <a:pt x="11" y="169"/>
                          <a:pt x="84" y="33"/>
                          <a:pt x="241" y="17"/>
                        </a:cubicBezTo>
                        <a:cubicBezTo>
                          <a:pt x="401" y="0"/>
                          <a:pt x="524" y="91"/>
                          <a:pt x="541" y="225"/>
                        </a:cubicBezTo>
                        <a:cubicBezTo>
                          <a:pt x="560" y="379"/>
                          <a:pt x="527" y="557"/>
                          <a:pt x="541" y="733"/>
                        </a:cubicBezTo>
                        <a:close/>
                        <a:moveTo>
                          <a:pt x="241" y="341"/>
                        </a:moveTo>
                        <a:cubicBezTo>
                          <a:pt x="260" y="350"/>
                          <a:pt x="294" y="352"/>
                          <a:pt x="317" y="345"/>
                        </a:cubicBezTo>
                        <a:cubicBezTo>
                          <a:pt x="414" y="228"/>
                          <a:pt x="155" y="200"/>
                          <a:pt x="241" y="341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8" name="Freeform 12"/>
                  <p:cNvSpPr>
                    <a:spLocks noEditPoints="1"/>
                  </p:cNvSpPr>
                  <p:nvPr/>
                </p:nvSpPr>
                <p:spPr bwMode="black">
                  <a:xfrm>
                    <a:off x="3200461" y="6233630"/>
                    <a:ext cx="129669" cy="169804"/>
                  </a:xfrm>
                  <a:custGeom>
                    <a:avLst/>
                    <a:gdLst/>
                    <a:ahLst/>
                    <a:cxnLst>
                      <a:cxn ang="0">
                        <a:pos x="541" y="733"/>
                      </a:cxn>
                      <a:cxn ang="0">
                        <a:pos x="477" y="733"/>
                      </a:cxn>
                      <a:cxn ang="0">
                        <a:pos x="465" y="209"/>
                      </a:cxn>
                      <a:cxn ang="0">
                        <a:pos x="145" y="125"/>
                      </a:cxn>
                      <a:cxn ang="0">
                        <a:pos x="69" y="577"/>
                      </a:cxn>
                      <a:cxn ang="0">
                        <a:pos x="133" y="381"/>
                      </a:cxn>
                      <a:cxn ang="0">
                        <a:pos x="209" y="201"/>
                      </a:cxn>
                      <a:cxn ang="0">
                        <a:pos x="297" y="413"/>
                      </a:cxn>
                      <a:cxn ang="0">
                        <a:pos x="193" y="373"/>
                      </a:cxn>
                      <a:cxn ang="0">
                        <a:pos x="77" y="733"/>
                      </a:cxn>
                      <a:cxn ang="0">
                        <a:pos x="5" y="733"/>
                      </a:cxn>
                      <a:cxn ang="0">
                        <a:pos x="5" y="321"/>
                      </a:cxn>
                      <a:cxn ang="0">
                        <a:pos x="241" y="17"/>
                      </a:cxn>
                      <a:cxn ang="0">
                        <a:pos x="541" y="225"/>
                      </a:cxn>
                      <a:cxn ang="0">
                        <a:pos x="541" y="733"/>
                      </a:cxn>
                      <a:cxn ang="0">
                        <a:pos x="241" y="341"/>
                      </a:cxn>
                      <a:cxn ang="0">
                        <a:pos x="317" y="345"/>
                      </a:cxn>
                      <a:cxn ang="0">
                        <a:pos x="241" y="341"/>
                      </a:cxn>
                    </a:cxnLst>
                    <a:rect l="0" t="0" r="r" b="b"/>
                    <a:pathLst>
                      <a:path w="560" h="733">
                        <a:moveTo>
                          <a:pt x="541" y="733"/>
                        </a:moveTo>
                        <a:cubicBezTo>
                          <a:pt x="520" y="733"/>
                          <a:pt x="498" y="733"/>
                          <a:pt x="477" y="733"/>
                        </a:cubicBezTo>
                        <a:cubicBezTo>
                          <a:pt x="458" y="568"/>
                          <a:pt x="507" y="346"/>
                          <a:pt x="465" y="209"/>
                        </a:cubicBezTo>
                        <a:cubicBezTo>
                          <a:pt x="429" y="91"/>
                          <a:pt x="253" y="30"/>
                          <a:pt x="145" y="125"/>
                        </a:cubicBezTo>
                        <a:cubicBezTo>
                          <a:pt x="50" y="208"/>
                          <a:pt x="68" y="391"/>
                          <a:pt x="69" y="577"/>
                        </a:cubicBezTo>
                        <a:cubicBezTo>
                          <a:pt x="91" y="512"/>
                          <a:pt x="113" y="450"/>
                          <a:pt x="133" y="381"/>
                        </a:cubicBezTo>
                        <a:cubicBezTo>
                          <a:pt x="153" y="314"/>
                          <a:pt x="162" y="238"/>
                          <a:pt x="209" y="201"/>
                        </a:cubicBezTo>
                        <a:cubicBezTo>
                          <a:pt x="368" y="76"/>
                          <a:pt x="492" y="389"/>
                          <a:pt x="297" y="413"/>
                        </a:cubicBezTo>
                        <a:cubicBezTo>
                          <a:pt x="249" y="419"/>
                          <a:pt x="218" y="401"/>
                          <a:pt x="193" y="373"/>
                        </a:cubicBezTo>
                        <a:cubicBezTo>
                          <a:pt x="159" y="498"/>
                          <a:pt x="114" y="611"/>
                          <a:pt x="77" y="733"/>
                        </a:cubicBezTo>
                        <a:cubicBezTo>
                          <a:pt x="53" y="733"/>
                          <a:pt x="29" y="733"/>
                          <a:pt x="5" y="733"/>
                        </a:cubicBezTo>
                        <a:cubicBezTo>
                          <a:pt x="8" y="582"/>
                          <a:pt x="0" y="440"/>
                          <a:pt x="5" y="321"/>
                        </a:cubicBezTo>
                        <a:cubicBezTo>
                          <a:pt x="11" y="169"/>
                          <a:pt x="84" y="33"/>
                          <a:pt x="241" y="17"/>
                        </a:cubicBezTo>
                        <a:cubicBezTo>
                          <a:pt x="401" y="0"/>
                          <a:pt x="524" y="91"/>
                          <a:pt x="541" y="225"/>
                        </a:cubicBezTo>
                        <a:cubicBezTo>
                          <a:pt x="560" y="379"/>
                          <a:pt x="527" y="557"/>
                          <a:pt x="541" y="733"/>
                        </a:cubicBezTo>
                        <a:close/>
                        <a:moveTo>
                          <a:pt x="241" y="341"/>
                        </a:moveTo>
                        <a:cubicBezTo>
                          <a:pt x="260" y="350"/>
                          <a:pt x="294" y="352"/>
                          <a:pt x="317" y="345"/>
                        </a:cubicBezTo>
                        <a:cubicBezTo>
                          <a:pt x="414" y="228"/>
                          <a:pt x="155" y="200"/>
                          <a:pt x="241" y="341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Freeform 13"/>
                  <p:cNvSpPr>
                    <a:spLocks noEditPoints="1"/>
                  </p:cNvSpPr>
                  <p:nvPr/>
                </p:nvSpPr>
                <p:spPr bwMode="black">
                  <a:xfrm>
                    <a:off x="2690020" y="6219480"/>
                    <a:ext cx="130183" cy="183955"/>
                  </a:xfrm>
                  <a:custGeom>
                    <a:avLst/>
                    <a:gdLst/>
                    <a:ahLst/>
                    <a:cxnLst>
                      <a:cxn ang="0">
                        <a:pos x="354" y="722"/>
                      </a:cxn>
                      <a:cxn ang="0">
                        <a:pos x="490" y="726"/>
                      </a:cxn>
                      <a:cxn ang="0">
                        <a:pos x="494" y="86"/>
                      </a:cxn>
                      <a:cxn ang="0">
                        <a:pos x="562" y="86"/>
                      </a:cxn>
                      <a:cxn ang="0">
                        <a:pos x="562" y="794"/>
                      </a:cxn>
                      <a:cxn ang="0">
                        <a:pos x="198" y="794"/>
                      </a:cxn>
                      <a:cxn ang="0">
                        <a:pos x="202" y="726"/>
                      </a:cxn>
                      <a:cxn ang="0">
                        <a:pos x="286" y="726"/>
                      </a:cxn>
                      <a:cxn ang="0">
                        <a:pos x="286" y="394"/>
                      </a:cxn>
                      <a:cxn ang="0">
                        <a:pos x="346" y="218"/>
                      </a:cxn>
                      <a:cxn ang="0">
                        <a:pos x="154" y="158"/>
                      </a:cxn>
                      <a:cxn ang="0">
                        <a:pos x="246" y="198"/>
                      </a:cxn>
                      <a:cxn ang="0">
                        <a:pos x="90" y="378"/>
                      </a:cxn>
                      <a:cxn ang="0">
                        <a:pos x="34" y="290"/>
                      </a:cxn>
                      <a:cxn ang="0">
                        <a:pos x="418" y="222"/>
                      </a:cxn>
                      <a:cxn ang="0">
                        <a:pos x="354" y="398"/>
                      </a:cxn>
                      <a:cxn ang="0">
                        <a:pos x="354" y="722"/>
                      </a:cxn>
                      <a:cxn ang="0">
                        <a:pos x="114" y="318"/>
                      </a:cxn>
                      <a:cxn ang="0">
                        <a:pos x="186" y="222"/>
                      </a:cxn>
                      <a:cxn ang="0">
                        <a:pos x="114" y="318"/>
                      </a:cxn>
                    </a:cxnLst>
                    <a:rect l="0" t="0" r="r" b="b"/>
                    <a:pathLst>
                      <a:path w="562" h="794">
                        <a:moveTo>
                          <a:pt x="354" y="722"/>
                        </a:moveTo>
                        <a:cubicBezTo>
                          <a:pt x="391" y="731"/>
                          <a:pt x="446" y="723"/>
                          <a:pt x="490" y="726"/>
                        </a:cubicBezTo>
                        <a:cubicBezTo>
                          <a:pt x="499" y="521"/>
                          <a:pt x="491" y="298"/>
                          <a:pt x="494" y="86"/>
                        </a:cubicBezTo>
                        <a:cubicBezTo>
                          <a:pt x="517" y="86"/>
                          <a:pt x="539" y="86"/>
                          <a:pt x="562" y="86"/>
                        </a:cubicBezTo>
                        <a:cubicBezTo>
                          <a:pt x="562" y="322"/>
                          <a:pt x="562" y="558"/>
                          <a:pt x="562" y="794"/>
                        </a:cubicBezTo>
                        <a:cubicBezTo>
                          <a:pt x="441" y="794"/>
                          <a:pt x="319" y="794"/>
                          <a:pt x="198" y="794"/>
                        </a:cubicBezTo>
                        <a:cubicBezTo>
                          <a:pt x="200" y="772"/>
                          <a:pt x="194" y="742"/>
                          <a:pt x="202" y="726"/>
                        </a:cubicBezTo>
                        <a:cubicBezTo>
                          <a:pt x="230" y="726"/>
                          <a:pt x="258" y="726"/>
                          <a:pt x="286" y="726"/>
                        </a:cubicBezTo>
                        <a:cubicBezTo>
                          <a:pt x="297" y="618"/>
                          <a:pt x="272" y="509"/>
                          <a:pt x="286" y="394"/>
                        </a:cubicBezTo>
                        <a:cubicBezTo>
                          <a:pt x="295" y="319"/>
                          <a:pt x="349" y="283"/>
                          <a:pt x="346" y="218"/>
                        </a:cubicBezTo>
                        <a:cubicBezTo>
                          <a:pt x="342" y="133"/>
                          <a:pt x="237" y="126"/>
                          <a:pt x="154" y="158"/>
                        </a:cubicBezTo>
                        <a:cubicBezTo>
                          <a:pt x="192" y="171"/>
                          <a:pt x="226" y="173"/>
                          <a:pt x="246" y="198"/>
                        </a:cubicBezTo>
                        <a:cubicBezTo>
                          <a:pt x="326" y="296"/>
                          <a:pt x="201" y="438"/>
                          <a:pt x="90" y="378"/>
                        </a:cubicBezTo>
                        <a:cubicBezTo>
                          <a:pt x="65" y="364"/>
                          <a:pt x="39" y="327"/>
                          <a:pt x="34" y="290"/>
                        </a:cubicBezTo>
                        <a:cubicBezTo>
                          <a:pt x="0" y="40"/>
                          <a:pt x="420" y="0"/>
                          <a:pt x="418" y="222"/>
                        </a:cubicBezTo>
                        <a:cubicBezTo>
                          <a:pt x="417" y="288"/>
                          <a:pt x="365" y="328"/>
                          <a:pt x="354" y="398"/>
                        </a:cubicBezTo>
                        <a:cubicBezTo>
                          <a:pt x="339" y="500"/>
                          <a:pt x="365" y="597"/>
                          <a:pt x="354" y="722"/>
                        </a:cubicBezTo>
                        <a:close/>
                        <a:moveTo>
                          <a:pt x="114" y="318"/>
                        </a:moveTo>
                        <a:cubicBezTo>
                          <a:pt x="172" y="360"/>
                          <a:pt x="243" y="273"/>
                          <a:pt x="186" y="222"/>
                        </a:cubicBezTo>
                        <a:cubicBezTo>
                          <a:pt x="109" y="182"/>
                          <a:pt x="66" y="283"/>
                          <a:pt x="114" y="31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0" name="Freeform 14"/>
                  <p:cNvSpPr>
                    <a:spLocks noEditPoints="1"/>
                  </p:cNvSpPr>
                  <p:nvPr/>
                </p:nvSpPr>
                <p:spPr bwMode="black">
                  <a:xfrm>
                    <a:off x="3881737" y="6232086"/>
                    <a:ext cx="163372" cy="171348"/>
                  </a:xfrm>
                  <a:custGeom>
                    <a:avLst/>
                    <a:gdLst/>
                    <a:ahLst/>
                    <a:cxnLst>
                      <a:cxn ang="0">
                        <a:pos x="290" y="672"/>
                      </a:cxn>
                      <a:cxn ang="0">
                        <a:pos x="638" y="672"/>
                      </a:cxn>
                      <a:cxn ang="0">
                        <a:pos x="638" y="32"/>
                      </a:cxn>
                      <a:cxn ang="0">
                        <a:pos x="706" y="32"/>
                      </a:cxn>
                      <a:cxn ang="0">
                        <a:pos x="706" y="740"/>
                      </a:cxn>
                      <a:cxn ang="0">
                        <a:pos x="138" y="740"/>
                      </a:cxn>
                      <a:cxn ang="0">
                        <a:pos x="138" y="676"/>
                      </a:cxn>
                      <a:cxn ang="0">
                        <a:pos x="222" y="672"/>
                      </a:cxn>
                      <a:cxn ang="0">
                        <a:pos x="222" y="248"/>
                      </a:cxn>
                      <a:cxn ang="0">
                        <a:pos x="154" y="24"/>
                      </a:cxn>
                      <a:cxn ang="0">
                        <a:pos x="290" y="380"/>
                      </a:cxn>
                      <a:cxn ang="0">
                        <a:pos x="290" y="672"/>
                      </a:cxn>
                      <a:cxn ang="0">
                        <a:pos x="126" y="104"/>
                      </a:cxn>
                      <a:cxn ang="0">
                        <a:pos x="218" y="180"/>
                      </a:cxn>
                      <a:cxn ang="0">
                        <a:pos x="126" y="104"/>
                      </a:cxn>
                    </a:cxnLst>
                    <a:rect l="0" t="0" r="r" b="b"/>
                    <a:pathLst>
                      <a:path w="706" h="740">
                        <a:moveTo>
                          <a:pt x="290" y="672"/>
                        </a:moveTo>
                        <a:cubicBezTo>
                          <a:pt x="406" y="672"/>
                          <a:pt x="522" y="672"/>
                          <a:pt x="638" y="672"/>
                        </a:cubicBezTo>
                        <a:cubicBezTo>
                          <a:pt x="638" y="459"/>
                          <a:pt x="638" y="245"/>
                          <a:pt x="638" y="32"/>
                        </a:cubicBezTo>
                        <a:cubicBezTo>
                          <a:pt x="661" y="32"/>
                          <a:pt x="683" y="32"/>
                          <a:pt x="706" y="32"/>
                        </a:cubicBezTo>
                        <a:cubicBezTo>
                          <a:pt x="706" y="268"/>
                          <a:pt x="706" y="504"/>
                          <a:pt x="706" y="740"/>
                        </a:cubicBezTo>
                        <a:cubicBezTo>
                          <a:pt x="517" y="740"/>
                          <a:pt x="327" y="740"/>
                          <a:pt x="138" y="740"/>
                        </a:cubicBezTo>
                        <a:cubicBezTo>
                          <a:pt x="138" y="719"/>
                          <a:pt x="138" y="697"/>
                          <a:pt x="138" y="676"/>
                        </a:cubicBezTo>
                        <a:cubicBezTo>
                          <a:pt x="159" y="667"/>
                          <a:pt x="195" y="674"/>
                          <a:pt x="222" y="672"/>
                        </a:cubicBezTo>
                        <a:cubicBezTo>
                          <a:pt x="222" y="531"/>
                          <a:pt x="222" y="389"/>
                          <a:pt x="222" y="248"/>
                        </a:cubicBezTo>
                        <a:cubicBezTo>
                          <a:pt x="40" y="312"/>
                          <a:pt x="0" y="45"/>
                          <a:pt x="154" y="24"/>
                        </a:cubicBezTo>
                        <a:cubicBezTo>
                          <a:pt x="326" y="0"/>
                          <a:pt x="290" y="215"/>
                          <a:pt x="290" y="380"/>
                        </a:cubicBezTo>
                        <a:cubicBezTo>
                          <a:pt x="290" y="485"/>
                          <a:pt x="290" y="585"/>
                          <a:pt x="290" y="672"/>
                        </a:cubicBezTo>
                        <a:close/>
                        <a:moveTo>
                          <a:pt x="126" y="104"/>
                        </a:moveTo>
                        <a:cubicBezTo>
                          <a:pt x="88" y="173"/>
                          <a:pt x="167" y="221"/>
                          <a:pt x="218" y="180"/>
                        </a:cubicBezTo>
                        <a:cubicBezTo>
                          <a:pt x="267" y="112"/>
                          <a:pt x="175" y="53"/>
                          <a:pt x="126" y="10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" name="Freeform 15"/>
                  <p:cNvSpPr>
                    <a:spLocks noEditPoints="1"/>
                  </p:cNvSpPr>
                  <p:nvPr/>
                </p:nvSpPr>
                <p:spPr bwMode="black">
                  <a:xfrm>
                    <a:off x="2994638" y="6232086"/>
                    <a:ext cx="163630" cy="171348"/>
                  </a:xfrm>
                  <a:custGeom>
                    <a:avLst/>
                    <a:gdLst/>
                    <a:ahLst/>
                    <a:cxnLst>
                      <a:cxn ang="0">
                        <a:pos x="290" y="672"/>
                      </a:cxn>
                      <a:cxn ang="0">
                        <a:pos x="638" y="672"/>
                      </a:cxn>
                      <a:cxn ang="0">
                        <a:pos x="638" y="32"/>
                      </a:cxn>
                      <a:cxn ang="0">
                        <a:pos x="706" y="32"/>
                      </a:cxn>
                      <a:cxn ang="0">
                        <a:pos x="706" y="740"/>
                      </a:cxn>
                      <a:cxn ang="0">
                        <a:pos x="138" y="740"/>
                      </a:cxn>
                      <a:cxn ang="0">
                        <a:pos x="138" y="676"/>
                      </a:cxn>
                      <a:cxn ang="0">
                        <a:pos x="222" y="672"/>
                      </a:cxn>
                      <a:cxn ang="0">
                        <a:pos x="222" y="248"/>
                      </a:cxn>
                      <a:cxn ang="0">
                        <a:pos x="154" y="24"/>
                      </a:cxn>
                      <a:cxn ang="0">
                        <a:pos x="290" y="380"/>
                      </a:cxn>
                      <a:cxn ang="0">
                        <a:pos x="290" y="672"/>
                      </a:cxn>
                      <a:cxn ang="0">
                        <a:pos x="126" y="104"/>
                      </a:cxn>
                      <a:cxn ang="0">
                        <a:pos x="218" y="180"/>
                      </a:cxn>
                      <a:cxn ang="0">
                        <a:pos x="126" y="104"/>
                      </a:cxn>
                    </a:cxnLst>
                    <a:rect l="0" t="0" r="r" b="b"/>
                    <a:pathLst>
                      <a:path w="706" h="740">
                        <a:moveTo>
                          <a:pt x="290" y="672"/>
                        </a:moveTo>
                        <a:cubicBezTo>
                          <a:pt x="406" y="672"/>
                          <a:pt x="522" y="672"/>
                          <a:pt x="638" y="672"/>
                        </a:cubicBezTo>
                        <a:cubicBezTo>
                          <a:pt x="638" y="459"/>
                          <a:pt x="638" y="245"/>
                          <a:pt x="638" y="32"/>
                        </a:cubicBezTo>
                        <a:cubicBezTo>
                          <a:pt x="661" y="32"/>
                          <a:pt x="683" y="32"/>
                          <a:pt x="706" y="32"/>
                        </a:cubicBezTo>
                        <a:cubicBezTo>
                          <a:pt x="706" y="268"/>
                          <a:pt x="706" y="504"/>
                          <a:pt x="706" y="740"/>
                        </a:cubicBezTo>
                        <a:cubicBezTo>
                          <a:pt x="517" y="740"/>
                          <a:pt x="327" y="740"/>
                          <a:pt x="138" y="740"/>
                        </a:cubicBezTo>
                        <a:cubicBezTo>
                          <a:pt x="138" y="719"/>
                          <a:pt x="138" y="697"/>
                          <a:pt x="138" y="676"/>
                        </a:cubicBezTo>
                        <a:cubicBezTo>
                          <a:pt x="159" y="667"/>
                          <a:pt x="195" y="674"/>
                          <a:pt x="222" y="672"/>
                        </a:cubicBezTo>
                        <a:cubicBezTo>
                          <a:pt x="222" y="531"/>
                          <a:pt x="222" y="389"/>
                          <a:pt x="222" y="248"/>
                        </a:cubicBezTo>
                        <a:cubicBezTo>
                          <a:pt x="40" y="312"/>
                          <a:pt x="0" y="45"/>
                          <a:pt x="154" y="24"/>
                        </a:cubicBezTo>
                        <a:cubicBezTo>
                          <a:pt x="326" y="0"/>
                          <a:pt x="290" y="215"/>
                          <a:pt x="290" y="380"/>
                        </a:cubicBezTo>
                        <a:cubicBezTo>
                          <a:pt x="290" y="485"/>
                          <a:pt x="290" y="585"/>
                          <a:pt x="290" y="672"/>
                        </a:cubicBezTo>
                        <a:close/>
                        <a:moveTo>
                          <a:pt x="126" y="104"/>
                        </a:moveTo>
                        <a:cubicBezTo>
                          <a:pt x="88" y="173"/>
                          <a:pt x="167" y="221"/>
                          <a:pt x="218" y="180"/>
                        </a:cubicBezTo>
                        <a:cubicBezTo>
                          <a:pt x="267" y="112"/>
                          <a:pt x="175" y="53"/>
                          <a:pt x="126" y="10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2" name="Freeform 16"/>
                  <p:cNvSpPr>
                    <a:spLocks noEditPoints="1"/>
                  </p:cNvSpPr>
                  <p:nvPr/>
                </p:nvSpPr>
                <p:spPr bwMode="black">
                  <a:xfrm>
                    <a:off x="3781912" y="6146155"/>
                    <a:ext cx="128125" cy="69208"/>
                  </a:xfrm>
                  <a:custGeom>
                    <a:avLst/>
                    <a:gdLst/>
                    <a:ahLst/>
                    <a:cxnLst>
                      <a:cxn ang="0">
                        <a:pos x="554" y="67"/>
                      </a:cxn>
                      <a:cxn ang="0">
                        <a:pos x="234" y="287"/>
                      </a:cxn>
                      <a:cxn ang="0">
                        <a:pos x="30" y="191"/>
                      </a:cxn>
                      <a:cxn ang="0">
                        <a:pos x="246" y="179"/>
                      </a:cxn>
                      <a:cxn ang="0">
                        <a:pos x="222" y="227"/>
                      </a:cxn>
                      <a:cxn ang="0">
                        <a:pos x="502" y="27"/>
                      </a:cxn>
                      <a:cxn ang="0">
                        <a:pos x="554" y="67"/>
                      </a:cxn>
                      <a:cxn ang="0">
                        <a:pos x="182" y="131"/>
                      </a:cxn>
                      <a:cxn ang="0">
                        <a:pos x="94" y="195"/>
                      </a:cxn>
                      <a:cxn ang="0">
                        <a:pos x="182" y="131"/>
                      </a:cxn>
                    </a:cxnLst>
                    <a:rect l="0" t="0" r="r" b="b"/>
                    <a:pathLst>
                      <a:path w="554" h="299">
                        <a:moveTo>
                          <a:pt x="554" y="67"/>
                        </a:moveTo>
                        <a:cubicBezTo>
                          <a:pt x="480" y="153"/>
                          <a:pt x="377" y="270"/>
                          <a:pt x="234" y="287"/>
                        </a:cubicBezTo>
                        <a:cubicBezTo>
                          <a:pt x="135" y="299"/>
                          <a:pt x="43" y="264"/>
                          <a:pt x="30" y="191"/>
                        </a:cubicBezTo>
                        <a:cubicBezTo>
                          <a:pt x="0" y="23"/>
                          <a:pt x="272" y="0"/>
                          <a:pt x="246" y="179"/>
                        </a:cubicBezTo>
                        <a:cubicBezTo>
                          <a:pt x="243" y="200"/>
                          <a:pt x="238" y="205"/>
                          <a:pt x="222" y="227"/>
                        </a:cubicBezTo>
                        <a:cubicBezTo>
                          <a:pt x="347" y="192"/>
                          <a:pt x="439" y="124"/>
                          <a:pt x="502" y="27"/>
                        </a:cubicBezTo>
                        <a:cubicBezTo>
                          <a:pt x="525" y="34"/>
                          <a:pt x="537" y="53"/>
                          <a:pt x="554" y="67"/>
                        </a:cubicBezTo>
                        <a:close/>
                        <a:moveTo>
                          <a:pt x="182" y="131"/>
                        </a:moveTo>
                        <a:cubicBezTo>
                          <a:pt x="152" y="84"/>
                          <a:pt x="58" y="117"/>
                          <a:pt x="94" y="195"/>
                        </a:cubicBezTo>
                        <a:cubicBezTo>
                          <a:pt x="146" y="242"/>
                          <a:pt x="217" y="185"/>
                          <a:pt x="182" y="131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9" name="Group 108"/>
                <p:cNvGrpSpPr/>
                <p:nvPr/>
              </p:nvGrpSpPr>
              <p:grpSpPr bwMode="black">
                <a:xfrm>
                  <a:off x="3754836" y="5195652"/>
                  <a:ext cx="837044" cy="261824"/>
                  <a:chOff x="8632347" y="6167032"/>
                  <a:chExt cx="840228" cy="271928"/>
                </a:xfrm>
                <a:grpFill/>
                <a:effectLst/>
              </p:grpSpPr>
              <p:sp>
                <p:nvSpPr>
                  <p:cNvPr id="179" name="Freeform 17"/>
                  <p:cNvSpPr>
                    <a:spLocks noEditPoints="1"/>
                  </p:cNvSpPr>
                  <p:nvPr/>
                </p:nvSpPr>
                <p:spPr bwMode="black">
                  <a:xfrm>
                    <a:off x="8632347" y="6169214"/>
                    <a:ext cx="243121" cy="269746"/>
                  </a:xfrm>
                  <a:custGeom>
                    <a:avLst/>
                    <a:gdLst/>
                    <a:ahLst/>
                    <a:cxnLst>
                      <a:cxn ang="0">
                        <a:pos x="128" y="112"/>
                      </a:cxn>
                      <a:cxn ang="0">
                        <a:pos x="147" y="130"/>
                      </a:cxn>
                      <a:cxn ang="0">
                        <a:pos x="136" y="133"/>
                      </a:cxn>
                      <a:cxn ang="0">
                        <a:pos x="118" y="148"/>
                      </a:cxn>
                      <a:cxn ang="0">
                        <a:pos x="206" y="148"/>
                      </a:cxn>
                      <a:cxn ang="0">
                        <a:pos x="217" y="136"/>
                      </a:cxn>
                      <a:cxn ang="0">
                        <a:pos x="236" y="155"/>
                      </a:cxn>
                      <a:cxn ang="0">
                        <a:pos x="224" y="161"/>
                      </a:cxn>
                      <a:cxn ang="0">
                        <a:pos x="113" y="239"/>
                      </a:cxn>
                      <a:cxn ang="0">
                        <a:pos x="0" y="262"/>
                      </a:cxn>
                      <a:cxn ang="0">
                        <a:pos x="0" y="258"/>
                      </a:cxn>
                      <a:cxn ang="0">
                        <a:pos x="114" y="226"/>
                      </a:cxn>
                      <a:cxn ang="0">
                        <a:pos x="206" y="154"/>
                      </a:cxn>
                      <a:cxn ang="0">
                        <a:pos x="113" y="154"/>
                      </a:cxn>
                      <a:cxn ang="0">
                        <a:pos x="19" y="203"/>
                      </a:cxn>
                      <a:cxn ang="0">
                        <a:pos x="17" y="198"/>
                      </a:cxn>
                      <a:cxn ang="0">
                        <a:pos x="78" y="162"/>
                      </a:cxn>
                      <a:cxn ang="0">
                        <a:pos x="128" y="112"/>
                      </a:cxn>
                      <a:cxn ang="0">
                        <a:pos x="99" y="45"/>
                      </a:cxn>
                      <a:cxn ang="0">
                        <a:pos x="86" y="53"/>
                      </a:cxn>
                      <a:cxn ang="0">
                        <a:pos x="114" y="75"/>
                      </a:cxn>
                      <a:cxn ang="0">
                        <a:pos x="111" y="93"/>
                      </a:cxn>
                      <a:cxn ang="0">
                        <a:pos x="100" y="90"/>
                      </a:cxn>
                      <a:cxn ang="0">
                        <a:pos x="82" y="55"/>
                      </a:cxn>
                      <a:cxn ang="0">
                        <a:pos x="50" y="73"/>
                      </a:cxn>
                      <a:cxn ang="0">
                        <a:pos x="10" y="91"/>
                      </a:cxn>
                      <a:cxn ang="0">
                        <a:pos x="8" y="87"/>
                      </a:cxn>
                      <a:cxn ang="0">
                        <a:pos x="79" y="41"/>
                      </a:cxn>
                      <a:cxn ang="0">
                        <a:pos x="117" y="0"/>
                      </a:cxn>
                      <a:cxn ang="0">
                        <a:pos x="136" y="17"/>
                      </a:cxn>
                      <a:cxn ang="0">
                        <a:pos x="126" y="21"/>
                      </a:cxn>
                      <a:cxn ang="0">
                        <a:pos x="105" y="39"/>
                      </a:cxn>
                      <a:cxn ang="0">
                        <a:pos x="191" y="39"/>
                      </a:cxn>
                      <a:cxn ang="0">
                        <a:pos x="204" y="26"/>
                      </a:cxn>
                      <a:cxn ang="0">
                        <a:pos x="224" y="46"/>
                      </a:cxn>
                      <a:cxn ang="0">
                        <a:pos x="211" y="51"/>
                      </a:cxn>
                      <a:cxn ang="0">
                        <a:pos x="132" y="108"/>
                      </a:cxn>
                      <a:cxn ang="0">
                        <a:pos x="2" y="145"/>
                      </a:cxn>
                      <a:cxn ang="0">
                        <a:pos x="1" y="141"/>
                      </a:cxn>
                      <a:cxn ang="0">
                        <a:pos x="104" y="109"/>
                      </a:cxn>
                      <a:cxn ang="0">
                        <a:pos x="191" y="45"/>
                      </a:cxn>
                      <a:cxn ang="0">
                        <a:pos x="99" y="45"/>
                      </a:cxn>
                      <a:cxn ang="0">
                        <a:pos x="93" y="169"/>
                      </a:cxn>
                      <a:cxn ang="0">
                        <a:pos x="119" y="195"/>
                      </a:cxn>
                      <a:cxn ang="0">
                        <a:pos x="114" y="216"/>
                      </a:cxn>
                      <a:cxn ang="0">
                        <a:pos x="102" y="209"/>
                      </a:cxn>
                      <a:cxn ang="0">
                        <a:pos x="90" y="172"/>
                      </a:cxn>
                      <a:cxn ang="0">
                        <a:pos x="93" y="169"/>
                      </a:cxn>
                    </a:cxnLst>
                    <a:rect l="0" t="0" r="r" b="b"/>
                    <a:pathLst>
                      <a:path w="236" h="262">
                        <a:moveTo>
                          <a:pt x="128" y="112"/>
                        </a:moveTo>
                        <a:cubicBezTo>
                          <a:pt x="147" y="130"/>
                          <a:pt x="147" y="130"/>
                          <a:pt x="147" y="130"/>
                        </a:cubicBezTo>
                        <a:cubicBezTo>
                          <a:pt x="136" y="133"/>
                          <a:pt x="136" y="133"/>
                          <a:pt x="136" y="133"/>
                        </a:cubicBezTo>
                        <a:cubicBezTo>
                          <a:pt x="134" y="135"/>
                          <a:pt x="128" y="140"/>
                          <a:pt x="118" y="148"/>
                        </a:cubicBezTo>
                        <a:cubicBezTo>
                          <a:pt x="206" y="148"/>
                          <a:pt x="206" y="148"/>
                          <a:pt x="206" y="148"/>
                        </a:cubicBezTo>
                        <a:cubicBezTo>
                          <a:pt x="217" y="136"/>
                          <a:pt x="217" y="136"/>
                          <a:pt x="217" y="136"/>
                        </a:cubicBezTo>
                        <a:cubicBezTo>
                          <a:pt x="236" y="155"/>
                          <a:pt x="236" y="155"/>
                          <a:pt x="236" y="155"/>
                        </a:cubicBezTo>
                        <a:cubicBezTo>
                          <a:pt x="224" y="161"/>
                          <a:pt x="224" y="161"/>
                          <a:pt x="224" y="161"/>
                        </a:cubicBezTo>
                        <a:cubicBezTo>
                          <a:pt x="186" y="200"/>
                          <a:pt x="149" y="226"/>
                          <a:pt x="113" y="239"/>
                        </a:cubicBezTo>
                        <a:cubicBezTo>
                          <a:pt x="76" y="251"/>
                          <a:pt x="38" y="259"/>
                          <a:pt x="0" y="262"/>
                        </a:cubicBezTo>
                        <a:cubicBezTo>
                          <a:pt x="0" y="258"/>
                          <a:pt x="0" y="258"/>
                          <a:pt x="0" y="258"/>
                        </a:cubicBezTo>
                        <a:cubicBezTo>
                          <a:pt x="42" y="252"/>
                          <a:pt x="80" y="241"/>
                          <a:pt x="114" y="226"/>
                        </a:cubicBezTo>
                        <a:cubicBezTo>
                          <a:pt x="148" y="211"/>
                          <a:pt x="179" y="187"/>
                          <a:pt x="206" y="154"/>
                        </a:cubicBezTo>
                        <a:cubicBezTo>
                          <a:pt x="113" y="154"/>
                          <a:pt x="113" y="154"/>
                          <a:pt x="113" y="154"/>
                        </a:cubicBezTo>
                        <a:cubicBezTo>
                          <a:pt x="86" y="174"/>
                          <a:pt x="55" y="190"/>
                          <a:pt x="19" y="203"/>
                        </a:cubicBezTo>
                        <a:cubicBezTo>
                          <a:pt x="17" y="198"/>
                          <a:pt x="17" y="198"/>
                          <a:pt x="17" y="198"/>
                        </a:cubicBezTo>
                        <a:cubicBezTo>
                          <a:pt x="40" y="187"/>
                          <a:pt x="60" y="175"/>
                          <a:pt x="78" y="162"/>
                        </a:cubicBezTo>
                        <a:cubicBezTo>
                          <a:pt x="97" y="148"/>
                          <a:pt x="113" y="132"/>
                          <a:pt x="128" y="112"/>
                        </a:cubicBezTo>
                        <a:close/>
                        <a:moveTo>
                          <a:pt x="99" y="45"/>
                        </a:moveTo>
                        <a:cubicBezTo>
                          <a:pt x="86" y="53"/>
                          <a:pt x="86" y="53"/>
                          <a:pt x="86" y="53"/>
                        </a:cubicBezTo>
                        <a:cubicBezTo>
                          <a:pt x="101" y="62"/>
                          <a:pt x="111" y="69"/>
                          <a:pt x="114" y="75"/>
                        </a:cubicBezTo>
                        <a:cubicBezTo>
                          <a:pt x="118" y="81"/>
                          <a:pt x="117" y="87"/>
                          <a:pt x="111" y="93"/>
                        </a:cubicBezTo>
                        <a:cubicBezTo>
                          <a:pt x="106" y="99"/>
                          <a:pt x="102" y="98"/>
                          <a:pt x="100" y="90"/>
                        </a:cubicBezTo>
                        <a:cubicBezTo>
                          <a:pt x="98" y="81"/>
                          <a:pt x="92" y="70"/>
                          <a:pt x="82" y="55"/>
                        </a:cubicBezTo>
                        <a:cubicBezTo>
                          <a:pt x="73" y="61"/>
                          <a:pt x="62" y="67"/>
                          <a:pt x="50" y="73"/>
                        </a:cubicBezTo>
                        <a:cubicBezTo>
                          <a:pt x="39" y="79"/>
                          <a:pt x="25" y="85"/>
                          <a:pt x="10" y="91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37" y="73"/>
                          <a:pt x="61" y="57"/>
                          <a:pt x="79" y="41"/>
                        </a:cubicBezTo>
                        <a:cubicBezTo>
                          <a:pt x="98" y="25"/>
                          <a:pt x="110" y="12"/>
                          <a:pt x="117" y="0"/>
                        </a:cubicBezTo>
                        <a:cubicBezTo>
                          <a:pt x="136" y="17"/>
                          <a:pt x="136" y="17"/>
                          <a:pt x="136" y="17"/>
                        </a:cubicBezTo>
                        <a:cubicBezTo>
                          <a:pt x="126" y="21"/>
                          <a:pt x="126" y="21"/>
                          <a:pt x="126" y="21"/>
                        </a:cubicBezTo>
                        <a:cubicBezTo>
                          <a:pt x="105" y="39"/>
                          <a:pt x="105" y="39"/>
                          <a:pt x="105" y="39"/>
                        </a:cubicBezTo>
                        <a:cubicBezTo>
                          <a:pt x="191" y="39"/>
                          <a:pt x="191" y="39"/>
                          <a:pt x="191" y="39"/>
                        </a:cubicBezTo>
                        <a:cubicBezTo>
                          <a:pt x="204" y="26"/>
                          <a:pt x="204" y="26"/>
                          <a:pt x="204" y="26"/>
                        </a:cubicBezTo>
                        <a:cubicBezTo>
                          <a:pt x="224" y="46"/>
                          <a:pt x="224" y="46"/>
                          <a:pt x="224" y="46"/>
                        </a:cubicBezTo>
                        <a:cubicBezTo>
                          <a:pt x="211" y="51"/>
                          <a:pt x="211" y="51"/>
                          <a:pt x="211" y="51"/>
                        </a:cubicBezTo>
                        <a:cubicBezTo>
                          <a:pt x="190" y="71"/>
                          <a:pt x="163" y="90"/>
                          <a:pt x="132" y="108"/>
                        </a:cubicBezTo>
                        <a:cubicBezTo>
                          <a:pt x="101" y="125"/>
                          <a:pt x="58" y="138"/>
                          <a:pt x="2" y="145"/>
                        </a:cubicBezTo>
                        <a:cubicBezTo>
                          <a:pt x="1" y="141"/>
                          <a:pt x="1" y="141"/>
                          <a:pt x="1" y="141"/>
                        </a:cubicBezTo>
                        <a:cubicBezTo>
                          <a:pt x="38" y="134"/>
                          <a:pt x="72" y="124"/>
                          <a:pt x="104" y="109"/>
                        </a:cubicBezTo>
                        <a:cubicBezTo>
                          <a:pt x="135" y="95"/>
                          <a:pt x="164" y="74"/>
                          <a:pt x="191" y="45"/>
                        </a:cubicBezTo>
                        <a:lnTo>
                          <a:pt x="99" y="45"/>
                        </a:lnTo>
                        <a:close/>
                        <a:moveTo>
                          <a:pt x="93" y="169"/>
                        </a:moveTo>
                        <a:cubicBezTo>
                          <a:pt x="107" y="179"/>
                          <a:pt x="115" y="188"/>
                          <a:pt x="119" y="195"/>
                        </a:cubicBezTo>
                        <a:cubicBezTo>
                          <a:pt x="122" y="202"/>
                          <a:pt x="121" y="209"/>
                          <a:pt x="114" y="216"/>
                        </a:cubicBezTo>
                        <a:cubicBezTo>
                          <a:pt x="108" y="222"/>
                          <a:pt x="104" y="220"/>
                          <a:pt x="102" y="209"/>
                        </a:cubicBezTo>
                        <a:cubicBezTo>
                          <a:pt x="101" y="199"/>
                          <a:pt x="97" y="186"/>
                          <a:pt x="90" y="172"/>
                        </a:cubicBezTo>
                        <a:lnTo>
                          <a:pt x="93" y="16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" name="Freeform 18"/>
                  <p:cNvSpPr>
                    <a:spLocks noEditPoints="1"/>
                  </p:cNvSpPr>
                  <p:nvPr/>
                </p:nvSpPr>
                <p:spPr bwMode="black">
                  <a:xfrm>
                    <a:off x="8908640" y="6167032"/>
                    <a:ext cx="273238" cy="270182"/>
                  </a:xfrm>
                  <a:custGeom>
                    <a:avLst/>
                    <a:gdLst/>
                    <a:ahLst/>
                    <a:cxnLst>
                      <a:cxn ang="0">
                        <a:pos x="28" y="7"/>
                      </a:cxn>
                      <a:cxn ang="0">
                        <a:pos x="52" y="50"/>
                      </a:cxn>
                      <a:cxn ang="0">
                        <a:pos x="81" y="38"/>
                      </a:cxn>
                      <a:cxn ang="0">
                        <a:pos x="32" y="56"/>
                      </a:cxn>
                      <a:cxn ang="0">
                        <a:pos x="0" y="50"/>
                      </a:cxn>
                      <a:cxn ang="0">
                        <a:pos x="42" y="34"/>
                      </a:cxn>
                      <a:cxn ang="0">
                        <a:pos x="10" y="87"/>
                      </a:cxn>
                      <a:cxn ang="0">
                        <a:pos x="72" y="77"/>
                      </a:cxn>
                      <a:cxn ang="0">
                        <a:pos x="42" y="93"/>
                      </a:cxn>
                      <a:cxn ang="0">
                        <a:pos x="10" y="87"/>
                      </a:cxn>
                      <a:cxn ang="0">
                        <a:pos x="62" y="128"/>
                      </a:cxn>
                      <a:cxn ang="0">
                        <a:pos x="89" y="135"/>
                      </a:cxn>
                      <a:cxn ang="0">
                        <a:pos x="23" y="138"/>
                      </a:cxn>
                      <a:cxn ang="0">
                        <a:pos x="16" y="159"/>
                      </a:cxn>
                      <a:cxn ang="0">
                        <a:pos x="67" y="168"/>
                      </a:cxn>
                      <a:cxn ang="0">
                        <a:pos x="88" y="170"/>
                      </a:cxn>
                      <a:cxn ang="0">
                        <a:pos x="82" y="234"/>
                      </a:cxn>
                      <a:cxn ang="0">
                        <a:pos x="68" y="229"/>
                      </a:cxn>
                      <a:cxn ang="0">
                        <a:pos x="31" y="245"/>
                      </a:cxn>
                      <a:cxn ang="0">
                        <a:pos x="17" y="206"/>
                      </a:cxn>
                      <a:cxn ang="0">
                        <a:pos x="31" y="174"/>
                      </a:cxn>
                      <a:cxn ang="0">
                        <a:pos x="68" y="223"/>
                      </a:cxn>
                      <a:cxn ang="0">
                        <a:pos x="31" y="174"/>
                      </a:cxn>
                      <a:cxn ang="0">
                        <a:pos x="104" y="35"/>
                      </a:cxn>
                      <a:cxn ang="0">
                        <a:pos x="126" y="43"/>
                      </a:cxn>
                      <a:cxn ang="0">
                        <a:pos x="154" y="10"/>
                      </a:cxn>
                      <a:cxn ang="0">
                        <a:pos x="132" y="43"/>
                      </a:cxn>
                      <a:cxn ang="0">
                        <a:pos x="164" y="33"/>
                      </a:cxn>
                      <a:cxn ang="0">
                        <a:pos x="172" y="52"/>
                      </a:cxn>
                      <a:cxn ang="0">
                        <a:pos x="152" y="261"/>
                      </a:cxn>
                      <a:cxn ang="0">
                        <a:pos x="125" y="236"/>
                      </a:cxn>
                      <a:cxn ang="0">
                        <a:pos x="159" y="229"/>
                      </a:cxn>
                      <a:cxn ang="0">
                        <a:pos x="69" y="257"/>
                      </a:cxn>
                      <a:cxn ang="0">
                        <a:pos x="143" y="161"/>
                      </a:cxn>
                      <a:cxn ang="0">
                        <a:pos x="95" y="164"/>
                      </a:cxn>
                      <a:cxn ang="0">
                        <a:pos x="104" y="154"/>
                      </a:cxn>
                      <a:cxn ang="0">
                        <a:pos x="117" y="80"/>
                      </a:cxn>
                      <a:cxn ang="0">
                        <a:pos x="159" y="50"/>
                      </a:cxn>
                      <a:cxn ang="0">
                        <a:pos x="117" y="87"/>
                      </a:cxn>
                      <a:cxn ang="0">
                        <a:pos x="159" y="116"/>
                      </a:cxn>
                      <a:cxn ang="0">
                        <a:pos x="117" y="87"/>
                      </a:cxn>
                      <a:cxn ang="0">
                        <a:pos x="117" y="154"/>
                      </a:cxn>
                      <a:cxn ang="0">
                        <a:pos x="159" y="123"/>
                      </a:cxn>
                      <a:cxn ang="0">
                        <a:pos x="238" y="79"/>
                      </a:cxn>
                      <a:cxn ang="0">
                        <a:pos x="265" y="87"/>
                      </a:cxn>
                      <a:cxn ang="0">
                        <a:pos x="238" y="237"/>
                      </a:cxn>
                      <a:cxn ang="0">
                        <a:pos x="187" y="238"/>
                      </a:cxn>
                      <a:cxn ang="0">
                        <a:pos x="218" y="237"/>
                      </a:cxn>
                      <a:cxn ang="0">
                        <a:pos x="225" y="87"/>
                      </a:cxn>
                      <a:cxn ang="0">
                        <a:pos x="186" y="90"/>
                      </a:cxn>
                      <a:cxn ang="0">
                        <a:pos x="225" y="80"/>
                      </a:cxn>
                      <a:cxn ang="0">
                        <a:pos x="246" y="16"/>
                      </a:cxn>
                      <a:cxn ang="0">
                        <a:pos x="238" y="79"/>
                      </a:cxn>
                      <a:cxn ang="0">
                        <a:pos x="212" y="140"/>
                      </a:cxn>
                      <a:cxn ang="0">
                        <a:pos x="206" y="166"/>
                      </a:cxn>
                      <a:cxn ang="0">
                        <a:pos x="179" y="118"/>
                      </a:cxn>
                    </a:cxnLst>
                    <a:rect l="0" t="0" r="r" b="b"/>
                    <a:pathLst>
                      <a:path w="265" h="262">
                        <a:moveTo>
                          <a:pt x="26" y="10"/>
                        </a:moveTo>
                        <a:cubicBezTo>
                          <a:pt x="28" y="7"/>
                          <a:pt x="28" y="7"/>
                          <a:pt x="28" y="7"/>
                        </a:cubicBezTo>
                        <a:cubicBezTo>
                          <a:pt x="46" y="15"/>
                          <a:pt x="57" y="23"/>
                          <a:pt x="60" y="29"/>
                        </a:cubicBezTo>
                        <a:cubicBezTo>
                          <a:pt x="63" y="36"/>
                          <a:pt x="60" y="43"/>
                          <a:pt x="52" y="50"/>
                        </a:cubicBezTo>
                        <a:cubicBezTo>
                          <a:pt x="70" y="50"/>
                          <a:pt x="70" y="50"/>
                          <a:pt x="70" y="50"/>
                        </a:cubicBezTo>
                        <a:cubicBezTo>
                          <a:pt x="81" y="38"/>
                          <a:pt x="81" y="38"/>
                          <a:pt x="81" y="38"/>
                        </a:cubicBezTo>
                        <a:cubicBezTo>
                          <a:pt x="99" y="56"/>
                          <a:pt x="99" y="56"/>
                          <a:pt x="99" y="56"/>
                        </a:cubicBezTo>
                        <a:cubicBezTo>
                          <a:pt x="32" y="56"/>
                          <a:pt x="32" y="56"/>
                          <a:pt x="32" y="56"/>
                        </a:cubicBezTo>
                        <a:cubicBezTo>
                          <a:pt x="26" y="56"/>
                          <a:pt x="19" y="57"/>
                          <a:pt x="10" y="60"/>
                        </a:cubicBezTo>
                        <a:cubicBezTo>
                          <a:pt x="0" y="50"/>
                          <a:pt x="0" y="50"/>
                          <a:pt x="0" y="50"/>
                        </a:cubicBezTo>
                        <a:cubicBezTo>
                          <a:pt x="46" y="50"/>
                          <a:pt x="46" y="50"/>
                          <a:pt x="46" y="50"/>
                        </a:cubicBezTo>
                        <a:cubicBezTo>
                          <a:pt x="46" y="45"/>
                          <a:pt x="44" y="40"/>
                          <a:pt x="42" y="34"/>
                        </a:cubicBezTo>
                        <a:cubicBezTo>
                          <a:pt x="40" y="28"/>
                          <a:pt x="34" y="20"/>
                          <a:pt x="26" y="10"/>
                        </a:cubicBezTo>
                        <a:close/>
                        <a:moveTo>
                          <a:pt x="10" y="87"/>
                        </a:moveTo>
                        <a:cubicBezTo>
                          <a:pt x="61" y="87"/>
                          <a:pt x="61" y="87"/>
                          <a:pt x="61" y="87"/>
                        </a:cubicBezTo>
                        <a:cubicBezTo>
                          <a:pt x="72" y="77"/>
                          <a:pt x="72" y="77"/>
                          <a:pt x="72" y="77"/>
                        </a:cubicBezTo>
                        <a:cubicBezTo>
                          <a:pt x="89" y="93"/>
                          <a:pt x="89" y="93"/>
                          <a:pt x="89" y="93"/>
                        </a:cubicBezTo>
                        <a:cubicBezTo>
                          <a:pt x="42" y="93"/>
                          <a:pt x="42" y="93"/>
                          <a:pt x="42" y="93"/>
                        </a:cubicBezTo>
                        <a:cubicBezTo>
                          <a:pt x="36" y="93"/>
                          <a:pt x="29" y="94"/>
                          <a:pt x="21" y="97"/>
                        </a:cubicBezTo>
                        <a:lnTo>
                          <a:pt x="10" y="87"/>
                        </a:lnTo>
                        <a:close/>
                        <a:moveTo>
                          <a:pt x="13" y="128"/>
                        </a:moveTo>
                        <a:cubicBezTo>
                          <a:pt x="62" y="128"/>
                          <a:pt x="62" y="128"/>
                          <a:pt x="62" y="128"/>
                        </a:cubicBezTo>
                        <a:cubicBezTo>
                          <a:pt x="73" y="117"/>
                          <a:pt x="73" y="117"/>
                          <a:pt x="73" y="117"/>
                        </a:cubicBezTo>
                        <a:cubicBezTo>
                          <a:pt x="89" y="135"/>
                          <a:pt x="89" y="135"/>
                          <a:pt x="89" y="135"/>
                        </a:cubicBezTo>
                        <a:cubicBezTo>
                          <a:pt x="44" y="135"/>
                          <a:pt x="44" y="135"/>
                          <a:pt x="44" y="135"/>
                        </a:cubicBezTo>
                        <a:cubicBezTo>
                          <a:pt x="38" y="135"/>
                          <a:pt x="31" y="136"/>
                          <a:pt x="23" y="138"/>
                        </a:cubicBezTo>
                        <a:lnTo>
                          <a:pt x="13" y="128"/>
                        </a:lnTo>
                        <a:close/>
                        <a:moveTo>
                          <a:pt x="16" y="159"/>
                        </a:moveTo>
                        <a:cubicBezTo>
                          <a:pt x="33" y="168"/>
                          <a:pt x="33" y="168"/>
                          <a:pt x="33" y="168"/>
                        </a:cubicBezTo>
                        <a:cubicBezTo>
                          <a:pt x="67" y="168"/>
                          <a:pt x="67" y="168"/>
                          <a:pt x="67" y="168"/>
                        </a:cubicBezTo>
                        <a:cubicBezTo>
                          <a:pt x="73" y="157"/>
                          <a:pt x="73" y="157"/>
                          <a:pt x="73" y="157"/>
                        </a:cubicBezTo>
                        <a:cubicBezTo>
                          <a:pt x="88" y="170"/>
                          <a:pt x="88" y="170"/>
                          <a:pt x="88" y="170"/>
                        </a:cubicBezTo>
                        <a:cubicBezTo>
                          <a:pt x="81" y="178"/>
                          <a:pt x="81" y="178"/>
                          <a:pt x="81" y="178"/>
                        </a:cubicBezTo>
                        <a:cubicBezTo>
                          <a:pt x="81" y="202"/>
                          <a:pt x="82" y="221"/>
                          <a:pt x="82" y="234"/>
                        </a:cubicBezTo>
                        <a:cubicBezTo>
                          <a:pt x="68" y="242"/>
                          <a:pt x="68" y="242"/>
                          <a:pt x="68" y="242"/>
                        </a:cubicBezTo>
                        <a:cubicBezTo>
                          <a:pt x="68" y="229"/>
                          <a:pt x="68" y="229"/>
                          <a:pt x="68" y="229"/>
                        </a:cubicBezTo>
                        <a:cubicBezTo>
                          <a:pt x="31" y="229"/>
                          <a:pt x="31" y="229"/>
                          <a:pt x="31" y="229"/>
                        </a:cubicBezTo>
                        <a:cubicBezTo>
                          <a:pt x="31" y="245"/>
                          <a:pt x="31" y="245"/>
                          <a:pt x="31" y="245"/>
                        </a:cubicBezTo>
                        <a:cubicBezTo>
                          <a:pt x="16" y="252"/>
                          <a:pt x="16" y="252"/>
                          <a:pt x="16" y="252"/>
                        </a:cubicBezTo>
                        <a:cubicBezTo>
                          <a:pt x="17" y="244"/>
                          <a:pt x="17" y="229"/>
                          <a:pt x="17" y="206"/>
                        </a:cubicBezTo>
                        <a:cubicBezTo>
                          <a:pt x="17" y="183"/>
                          <a:pt x="17" y="167"/>
                          <a:pt x="16" y="159"/>
                        </a:cubicBezTo>
                        <a:close/>
                        <a:moveTo>
                          <a:pt x="31" y="174"/>
                        </a:moveTo>
                        <a:cubicBezTo>
                          <a:pt x="31" y="223"/>
                          <a:pt x="31" y="223"/>
                          <a:pt x="31" y="223"/>
                        </a:cubicBezTo>
                        <a:cubicBezTo>
                          <a:pt x="68" y="223"/>
                          <a:pt x="68" y="223"/>
                          <a:pt x="68" y="223"/>
                        </a:cubicBezTo>
                        <a:cubicBezTo>
                          <a:pt x="68" y="174"/>
                          <a:pt x="68" y="174"/>
                          <a:pt x="68" y="174"/>
                        </a:cubicBezTo>
                        <a:lnTo>
                          <a:pt x="31" y="174"/>
                        </a:lnTo>
                        <a:close/>
                        <a:moveTo>
                          <a:pt x="104" y="154"/>
                        </a:moveTo>
                        <a:cubicBezTo>
                          <a:pt x="104" y="35"/>
                          <a:pt x="104" y="35"/>
                          <a:pt x="104" y="35"/>
                        </a:cubicBezTo>
                        <a:cubicBezTo>
                          <a:pt x="117" y="43"/>
                          <a:pt x="117" y="43"/>
                          <a:pt x="117" y="43"/>
                        </a:cubicBezTo>
                        <a:cubicBezTo>
                          <a:pt x="126" y="43"/>
                          <a:pt x="126" y="43"/>
                          <a:pt x="126" y="43"/>
                        </a:cubicBezTo>
                        <a:cubicBezTo>
                          <a:pt x="131" y="25"/>
                          <a:pt x="134" y="11"/>
                          <a:pt x="135" y="0"/>
                        </a:cubicBezTo>
                        <a:cubicBezTo>
                          <a:pt x="154" y="10"/>
                          <a:pt x="154" y="10"/>
                          <a:pt x="154" y="10"/>
                        </a:cubicBezTo>
                        <a:cubicBezTo>
                          <a:pt x="151" y="12"/>
                          <a:pt x="148" y="16"/>
                          <a:pt x="144" y="23"/>
                        </a:cubicBezTo>
                        <a:cubicBezTo>
                          <a:pt x="139" y="29"/>
                          <a:pt x="136" y="36"/>
                          <a:pt x="132" y="43"/>
                        </a:cubicBezTo>
                        <a:cubicBezTo>
                          <a:pt x="158" y="43"/>
                          <a:pt x="158" y="43"/>
                          <a:pt x="158" y="43"/>
                        </a:cubicBezTo>
                        <a:cubicBezTo>
                          <a:pt x="164" y="33"/>
                          <a:pt x="164" y="33"/>
                          <a:pt x="164" y="33"/>
                        </a:cubicBezTo>
                        <a:cubicBezTo>
                          <a:pt x="179" y="44"/>
                          <a:pt x="179" y="44"/>
                          <a:pt x="179" y="44"/>
                        </a:cubicBezTo>
                        <a:cubicBezTo>
                          <a:pt x="172" y="52"/>
                          <a:pt x="172" y="52"/>
                          <a:pt x="172" y="52"/>
                        </a:cubicBezTo>
                        <a:cubicBezTo>
                          <a:pt x="172" y="237"/>
                          <a:pt x="172" y="237"/>
                          <a:pt x="172" y="237"/>
                        </a:cubicBezTo>
                        <a:cubicBezTo>
                          <a:pt x="173" y="248"/>
                          <a:pt x="166" y="256"/>
                          <a:pt x="152" y="261"/>
                        </a:cubicBezTo>
                        <a:cubicBezTo>
                          <a:pt x="150" y="251"/>
                          <a:pt x="141" y="244"/>
                          <a:pt x="125" y="241"/>
                        </a:cubicBezTo>
                        <a:cubicBezTo>
                          <a:pt x="125" y="236"/>
                          <a:pt x="125" y="236"/>
                          <a:pt x="125" y="236"/>
                        </a:cubicBezTo>
                        <a:cubicBezTo>
                          <a:pt x="139" y="238"/>
                          <a:pt x="147" y="238"/>
                          <a:pt x="152" y="238"/>
                        </a:cubicBezTo>
                        <a:cubicBezTo>
                          <a:pt x="156" y="237"/>
                          <a:pt x="159" y="235"/>
                          <a:pt x="159" y="229"/>
                        </a:cubicBezTo>
                        <a:cubicBezTo>
                          <a:pt x="159" y="162"/>
                          <a:pt x="159" y="162"/>
                          <a:pt x="159" y="162"/>
                        </a:cubicBezTo>
                        <a:cubicBezTo>
                          <a:pt x="138" y="205"/>
                          <a:pt x="108" y="237"/>
                          <a:pt x="69" y="257"/>
                        </a:cubicBezTo>
                        <a:cubicBezTo>
                          <a:pt x="68" y="254"/>
                          <a:pt x="68" y="254"/>
                          <a:pt x="68" y="254"/>
                        </a:cubicBezTo>
                        <a:cubicBezTo>
                          <a:pt x="102" y="229"/>
                          <a:pt x="127" y="198"/>
                          <a:pt x="143" y="161"/>
                        </a:cubicBezTo>
                        <a:cubicBezTo>
                          <a:pt x="116" y="161"/>
                          <a:pt x="116" y="161"/>
                          <a:pt x="116" y="161"/>
                        </a:cubicBezTo>
                        <a:cubicBezTo>
                          <a:pt x="110" y="161"/>
                          <a:pt x="103" y="162"/>
                          <a:pt x="95" y="164"/>
                        </a:cubicBezTo>
                        <a:cubicBezTo>
                          <a:pt x="85" y="154"/>
                          <a:pt x="85" y="154"/>
                          <a:pt x="85" y="154"/>
                        </a:cubicBezTo>
                        <a:lnTo>
                          <a:pt x="104" y="154"/>
                        </a:lnTo>
                        <a:close/>
                        <a:moveTo>
                          <a:pt x="117" y="50"/>
                        </a:moveTo>
                        <a:cubicBezTo>
                          <a:pt x="117" y="80"/>
                          <a:pt x="117" y="80"/>
                          <a:pt x="117" y="80"/>
                        </a:cubicBezTo>
                        <a:cubicBezTo>
                          <a:pt x="159" y="80"/>
                          <a:pt x="159" y="80"/>
                          <a:pt x="159" y="80"/>
                        </a:cubicBezTo>
                        <a:cubicBezTo>
                          <a:pt x="159" y="50"/>
                          <a:pt x="159" y="50"/>
                          <a:pt x="159" y="50"/>
                        </a:cubicBezTo>
                        <a:lnTo>
                          <a:pt x="117" y="50"/>
                        </a:lnTo>
                        <a:close/>
                        <a:moveTo>
                          <a:pt x="117" y="87"/>
                        </a:moveTo>
                        <a:cubicBezTo>
                          <a:pt x="117" y="116"/>
                          <a:pt x="117" y="116"/>
                          <a:pt x="117" y="116"/>
                        </a:cubicBezTo>
                        <a:cubicBezTo>
                          <a:pt x="159" y="116"/>
                          <a:pt x="159" y="116"/>
                          <a:pt x="159" y="116"/>
                        </a:cubicBezTo>
                        <a:cubicBezTo>
                          <a:pt x="159" y="87"/>
                          <a:pt x="159" y="87"/>
                          <a:pt x="159" y="87"/>
                        </a:cubicBezTo>
                        <a:lnTo>
                          <a:pt x="117" y="87"/>
                        </a:lnTo>
                        <a:close/>
                        <a:moveTo>
                          <a:pt x="117" y="123"/>
                        </a:moveTo>
                        <a:cubicBezTo>
                          <a:pt x="117" y="154"/>
                          <a:pt x="117" y="154"/>
                          <a:pt x="117" y="154"/>
                        </a:cubicBezTo>
                        <a:cubicBezTo>
                          <a:pt x="159" y="154"/>
                          <a:pt x="159" y="154"/>
                          <a:pt x="159" y="154"/>
                        </a:cubicBezTo>
                        <a:cubicBezTo>
                          <a:pt x="159" y="123"/>
                          <a:pt x="159" y="123"/>
                          <a:pt x="159" y="123"/>
                        </a:cubicBezTo>
                        <a:lnTo>
                          <a:pt x="117" y="123"/>
                        </a:lnTo>
                        <a:close/>
                        <a:moveTo>
                          <a:pt x="238" y="79"/>
                        </a:moveTo>
                        <a:cubicBezTo>
                          <a:pt x="250" y="69"/>
                          <a:pt x="250" y="69"/>
                          <a:pt x="250" y="69"/>
                        </a:cubicBezTo>
                        <a:cubicBezTo>
                          <a:pt x="265" y="87"/>
                          <a:pt x="265" y="87"/>
                          <a:pt x="265" y="87"/>
                        </a:cubicBezTo>
                        <a:cubicBezTo>
                          <a:pt x="238" y="87"/>
                          <a:pt x="238" y="87"/>
                          <a:pt x="238" y="87"/>
                        </a:cubicBezTo>
                        <a:cubicBezTo>
                          <a:pt x="238" y="237"/>
                          <a:pt x="238" y="237"/>
                          <a:pt x="238" y="237"/>
                        </a:cubicBezTo>
                        <a:cubicBezTo>
                          <a:pt x="238" y="247"/>
                          <a:pt x="231" y="255"/>
                          <a:pt x="217" y="262"/>
                        </a:cubicBezTo>
                        <a:cubicBezTo>
                          <a:pt x="216" y="252"/>
                          <a:pt x="206" y="244"/>
                          <a:pt x="187" y="238"/>
                        </a:cubicBezTo>
                        <a:cubicBezTo>
                          <a:pt x="188" y="234"/>
                          <a:pt x="188" y="234"/>
                          <a:pt x="188" y="234"/>
                        </a:cubicBezTo>
                        <a:cubicBezTo>
                          <a:pt x="204" y="236"/>
                          <a:pt x="214" y="237"/>
                          <a:pt x="218" y="237"/>
                        </a:cubicBezTo>
                        <a:cubicBezTo>
                          <a:pt x="222" y="236"/>
                          <a:pt x="224" y="234"/>
                          <a:pt x="225" y="230"/>
                        </a:cubicBezTo>
                        <a:cubicBezTo>
                          <a:pt x="225" y="87"/>
                          <a:pt x="225" y="87"/>
                          <a:pt x="225" y="87"/>
                        </a:cubicBezTo>
                        <a:cubicBezTo>
                          <a:pt x="207" y="87"/>
                          <a:pt x="207" y="87"/>
                          <a:pt x="207" y="87"/>
                        </a:cubicBezTo>
                        <a:cubicBezTo>
                          <a:pt x="201" y="87"/>
                          <a:pt x="194" y="88"/>
                          <a:pt x="186" y="90"/>
                        </a:cubicBezTo>
                        <a:cubicBezTo>
                          <a:pt x="176" y="80"/>
                          <a:pt x="176" y="80"/>
                          <a:pt x="176" y="80"/>
                        </a:cubicBezTo>
                        <a:cubicBezTo>
                          <a:pt x="225" y="80"/>
                          <a:pt x="225" y="80"/>
                          <a:pt x="225" y="80"/>
                        </a:cubicBezTo>
                        <a:cubicBezTo>
                          <a:pt x="225" y="43"/>
                          <a:pt x="225" y="18"/>
                          <a:pt x="224" y="6"/>
                        </a:cubicBezTo>
                        <a:cubicBezTo>
                          <a:pt x="246" y="16"/>
                          <a:pt x="246" y="16"/>
                          <a:pt x="246" y="16"/>
                        </a:cubicBezTo>
                        <a:cubicBezTo>
                          <a:pt x="238" y="24"/>
                          <a:pt x="238" y="24"/>
                          <a:pt x="238" y="24"/>
                        </a:cubicBezTo>
                        <a:lnTo>
                          <a:pt x="238" y="79"/>
                        </a:lnTo>
                        <a:close/>
                        <a:moveTo>
                          <a:pt x="182" y="115"/>
                        </a:moveTo>
                        <a:cubicBezTo>
                          <a:pt x="199" y="126"/>
                          <a:pt x="209" y="134"/>
                          <a:pt x="212" y="140"/>
                        </a:cubicBezTo>
                        <a:cubicBezTo>
                          <a:pt x="215" y="146"/>
                          <a:pt x="215" y="151"/>
                          <a:pt x="213" y="155"/>
                        </a:cubicBezTo>
                        <a:cubicBezTo>
                          <a:pt x="211" y="160"/>
                          <a:pt x="209" y="163"/>
                          <a:pt x="206" y="166"/>
                        </a:cubicBezTo>
                        <a:cubicBezTo>
                          <a:pt x="203" y="168"/>
                          <a:pt x="200" y="165"/>
                          <a:pt x="198" y="155"/>
                        </a:cubicBezTo>
                        <a:cubicBezTo>
                          <a:pt x="196" y="144"/>
                          <a:pt x="189" y="132"/>
                          <a:pt x="179" y="118"/>
                        </a:cubicBezTo>
                        <a:lnTo>
                          <a:pt x="182" y="115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" name="Freeform 19"/>
                  <p:cNvSpPr>
                    <a:spLocks noEditPoints="1"/>
                  </p:cNvSpPr>
                  <p:nvPr/>
                </p:nvSpPr>
                <p:spPr bwMode="black">
                  <a:xfrm>
                    <a:off x="9210686" y="6177071"/>
                    <a:ext cx="261889" cy="257088"/>
                  </a:xfrm>
                  <a:custGeom>
                    <a:avLst/>
                    <a:gdLst/>
                    <a:ahLst/>
                    <a:cxnLst>
                      <a:cxn ang="0">
                        <a:pos x="1" y="122"/>
                      </a:cxn>
                      <a:cxn ang="0">
                        <a:pos x="16" y="27"/>
                      </a:cxn>
                      <a:cxn ang="0">
                        <a:pos x="70" y="17"/>
                      </a:cxn>
                      <a:cxn ang="0">
                        <a:pos x="78" y="38"/>
                      </a:cxn>
                      <a:cxn ang="0">
                        <a:pos x="63" y="211"/>
                      </a:cxn>
                      <a:cxn ang="0">
                        <a:pos x="16" y="190"/>
                      </a:cxn>
                      <a:cxn ang="0">
                        <a:pos x="0" y="222"/>
                      </a:cxn>
                      <a:cxn ang="0">
                        <a:pos x="16" y="105"/>
                      </a:cxn>
                      <a:cxn ang="0">
                        <a:pos x="63" y="34"/>
                      </a:cxn>
                      <a:cxn ang="0">
                        <a:pos x="16" y="111"/>
                      </a:cxn>
                      <a:cxn ang="0">
                        <a:pos x="63" y="183"/>
                      </a:cxn>
                      <a:cxn ang="0">
                        <a:pos x="16" y="111"/>
                      </a:cxn>
                      <a:cxn ang="0">
                        <a:pos x="96" y="160"/>
                      </a:cxn>
                      <a:cxn ang="0">
                        <a:pos x="110" y="72"/>
                      </a:cxn>
                      <a:cxn ang="0">
                        <a:pos x="139" y="22"/>
                      </a:cxn>
                      <a:cxn ang="0">
                        <a:pos x="90" y="24"/>
                      </a:cxn>
                      <a:cxn ang="0">
                        <a:pos x="218" y="15"/>
                      </a:cxn>
                      <a:cxn ang="0">
                        <a:pos x="254" y="22"/>
                      </a:cxn>
                      <a:cxn ang="0">
                        <a:pos x="190" y="72"/>
                      </a:cxn>
                      <a:cxn ang="0">
                        <a:pos x="229" y="62"/>
                      </a:cxn>
                      <a:cxn ang="0">
                        <a:pos x="236" y="83"/>
                      </a:cxn>
                      <a:cxn ang="0">
                        <a:pos x="221" y="245"/>
                      </a:cxn>
                      <a:cxn ang="0">
                        <a:pos x="110" y="224"/>
                      </a:cxn>
                      <a:cxn ang="0">
                        <a:pos x="94" y="249"/>
                      </a:cxn>
                      <a:cxn ang="0">
                        <a:pos x="144" y="143"/>
                      </a:cxn>
                      <a:cxn ang="0">
                        <a:pos x="110" y="217"/>
                      </a:cxn>
                      <a:cxn ang="0">
                        <a:pos x="221" y="79"/>
                      </a:cxn>
                      <a:cxn ang="0">
                        <a:pos x="190" y="144"/>
                      </a:cxn>
                      <a:cxn ang="0">
                        <a:pos x="211" y="151"/>
                      </a:cxn>
                      <a:cxn ang="0">
                        <a:pos x="203" y="168"/>
                      </a:cxn>
                      <a:cxn ang="0">
                        <a:pos x="176" y="152"/>
                      </a:cxn>
                      <a:cxn ang="0">
                        <a:pos x="153" y="79"/>
                      </a:cxn>
                      <a:cxn ang="0">
                        <a:pos x="110" y="181"/>
                      </a:cxn>
                      <a:cxn ang="0">
                        <a:pos x="139" y="79"/>
                      </a:cxn>
                      <a:cxn ang="0">
                        <a:pos x="153" y="22"/>
                      </a:cxn>
                      <a:cxn ang="0">
                        <a:pos x="176" y="72"/>
                      </a:cxn>
                      <a:cxn ang="0">
                        <a:pos x="153" y="22"/>
                      </a:cxn>
                    </a:cxnLst>
                    <a:rect l="0" t="0" r="r" b="b"/>
                    <a:pathLst>
                      <a:path w="254" h="249">
                        <a:moveTo>
                          <a:pt x="0" y="222"/>
                        </a:moveTo>
                        <a:cubicBezTo>
                          <a:pt x="1" y="208"/>
                          <a:pt x="1" y="175"/>
                          <a:pt x="1" y="122"/>
                        </a:cubicBezTo>
                        <a:cubicBezTo>
                          <a:pt x="1" y="69"/>
                          <a:pt x="1" y="35"/>
                          <a:pt x="0" y="18"/>
                        </a:cubicBezTo>
                        <a:cubicBezTo>
                          <a:pt x="16" y="27"/>
                          <a:pt x="16" y="27"/>
                          <a:pt x="16" y="27"/>
                        </a:cubicBezTo>
                        <a:cubicBezTo>
                          <a:pt x="61" y="27"/>
                          <a:pt x="61" y="27"/>
                          <a:pt x="61" y="27"/>
                        </a:cubicBezTo>
                        <a:cubicBezTo>
                          <a:pt x="70" y="17"/>
                          <a:pt x="70" y="17"/>
                          <a:pt x="70" y="17"/>
                        </a:cubicBezTo>
                        <a:cubicBezTo>
                          <a:pt x="87" y="32"/>
                          <a:pt x="87" y="32"/>
                          <a:pt x="87" y="32"/>
                        </a:cubicBezTo>
                        <a:cubicBezTo>
                          <a:pt x="78" y="38"/>
                          <a:pt x="78" y="38"/>
                          <a:pt x="78" y="38"/>
                        </a:cubicBezTo>
                        <a:cubicBezTo>
                          <a:pt x="78" y="139"/>
                          <a:pt x="78" y="194"/>
                          <a:pt x="79" y="204"/>
                        </a:cubicBezTo>
                        <a:cubicBezTo>
                          <a:pt x="63" y="211"/>
                          <a:pt x="63" y="211"/>
                          <a:pt x="63" y="211"/>
                        </a:cubicBezTo>
                        <a:cubicBezTo>
                          <a:pt x="63" y="190"/>
                          <a:pt x="63" y="190"/>
                          <a:pt x="63" y="190"/>
                        </a:cubicBezTo>
                        <a:cubicBezTo>
                          <a:pt x="16" y="190"/>
                          <a:pt x="16" y="190"/>
                          <a:pt x="16" y="190"/>
                        </a:cubicBezTo>
                        <a:cubicBezTo>
                          <a:pt x="16" y="214"/>
                          <a:pt x="16" y="214"/>
                          <a:pt x="16" y="214"/>
                        </a:cubicBezTo>
                        <a:lnTo>
                          <a:pt x="0" y="222"/>
                        </a:lnTo>
                        <a:close/>
                        <a:moveTo>
                          <a:pt x="16" y="34"/>
                        </a:moveTo>
                        <a:cubicBezTo>
                          <a:pt x="16" y="105"/>
                          <a:pt x="16" y="105"/>
                          <a:pt x="16" y="105"/>
                        </a:cubicBezTo>
                        <a:cubicBezTo>
                          <a:pt x="63" y="105"/>
                          <a:pt x="63" y="105"/>
                          <a:pt x="63" y="105"/>
                        </a:cubicBezTo>
                        <a:cubicBezTo>
                          <a:pt x="63" y="34"/>
                          <a:pt x="63" y="34"/>
                          <a:pt x="63" y="34"/>
                        </a:cubicBezTo>
                        <a:lnTo>
                          <a:pt x="16" y="34"/>
                        </a:lnTo>
                        <a:close/>
                        <a:moveTo>
                          <a:pt x="16" y="111"/>
                        </a:moveTo>
                        <a:cubicBezTo>
                          <a:pt x="16" y="183"/>
                          <a:pt x="16" y="183"/>
                          <a:pt x="16" y="183"/>
                        </a:cubicBezTo>
                        <a:cubicBezTo>
                          <a:pt x="63" y="183"/>
                          <a:pt x="63" y="183"/>
                          <a:pt x="63" y="183"/>
                        </a:cubicBezTo>
                        <a:cubicBezTo>
                          <a:pt x="63" y="111"/>
                          <a:pt x="63" y="111"/>
                          <a:pt x="63" y="111"/>
                        </a:cubicBezTo>
                        <a:lnTo>
                          <a:pt x="16" y="111"/>
                        </a:lnTo>
                        <a:close/>
                        <a:moveTo>
                          <a:pt x="94" y="249"/>
                        </a:moveTo>
                        <a:cubicBezTo>
                          <a:pt x="95" y="224"/>
                          <a:pt x="96" y="194"/>
                          <a:pt x="96" y="160"/>
                        </a:cubicBezTo>
                        <a:cubicBezTo>
                          <a:pt x="96" y="125"/>
                          <a:pt x="95" y="93"/>
                          <a:pt x="94" y="63"/>
                        </a:cubicBezTo>
                        <a:cubicBezTo>
                          <a:pt x="110" y="72"/>
                          <a:pt x="110" y="72"/>
                          <a:pt x="110" y="72"/>
                        </a:cubicBezTo>
                        <a:cubicBezTo>
                          <a:pt x="139" y="72"/>
                          <a:pt x="139" y="72"/>
                          <a:pt x="139" y="72"/>
                        </a:cubicBezTo>
                        <a:cubicBezTo>
                          <a:pt x="139" y="22"/>
                          <a:pt x="139" y="22"/>
                          <a:pt x="139" y="22"/>
                        </a:cubicBezTo>
                        <a:cubicBezTo>
                          <a:pt x="105" y="22"/>
                          <a:pt x="105" y="22"/>
                          <a:pt x="105" y="22"/>
                        </a:cubicBezTo>
                        <a:cubicBezTo>
                          <a:pt x="90" y="24"/>
                          <a:pt x="90" y="24"/>
                          <a:pt x="90" y="24"/>
                        </a:cubicBezTo>
                        <a:cubicBezTo>
                          <a:pt x="81" y="15"/>
                          <a:pt x="81" y="15"/>
                          <a:pt x="81" y="15"/>
                        </a:cubicBez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33" y="0"/>
                          <a:pt x="233" y="0"/>
                          <a:pt x="233" y="0"/>
                        </a:cubicBezTo>
                        <a:cubicBezTo>
                          <a:pt x="254" y="22"/>
                          <a:pt x="254" y="22"/>
                          <a:pt x="254" y="22"/>
                        </a:cubicBezTo>
                        <a:cubicBezTo>
                          <a:pt x="190" y="22"/>
                          <a:pt x="190" y="22"/>
                          <a:pt x="190" y="22"/>
                        </a:cubicBezTo>
                        <a:cubicBezTo>
                          <a:pt x="190" y="72"/>
                          <a:pt x="190" y="72"/>
                          <a:pt x="190" y="72"/>
                        </a:cubicBezTo>
                        <a:cubicBezTo>
                          <a:pt x="219" y="72"/>
                          <a:pt x="219" y="72"/>
                          <a:pt x="219" y="72"/>
                        </a:cubicBezTo>
                        <a:cubicBezTo>
                          <a:pt x="229" y="62"/>
                          <a:pt x="229" y="62"/>
                          <a:pt x="229" y="62"/>
                        </a:cubicBezTo>
                        <a:cubicBezTo>
                          <a:pt x="246" y="77"/>
                          <a:pt x="246" y="77"/>
                          <a:pt x="246" y="77"/>
                        </a:cubicBezTo>
                        <a:cubicBezTo>
                          <a:pt x="236" y="83"/>
                          <a:pt x="236" y="83"/>
                          <a:pt x="236" y="83"/>
                        </a:cubicBezTo>
                        <a:cubicBezTo>
                          <a:pt x="236" y="160"/>
                          <a:pt x="236" y="211"/>
                          <a:pt x="237" y="237"/>
                        </a:cubicBezTo>
                        <a:cubicBezTo>
                          <a:pt x="221" y="245"/>
                          <a:pt x="221" y="245"/>
                          <a:pt x="221" y="245"/>
                        </a:cubicBezTo>
                        <a:cubicBezTo>
                          <a:pt x="221" y="224"/>
                          <a:pt x="221" y="224"/>
                          <a:pt x="221" y="224"/>
                        </a:cubicBezTo>
                        <a:cubicBezTo>
                          <a:pt x="110" y="224"/>
                          <a:pt x="110" y="224"/>
                          <a:pt x="110" y="224"/>
                        </a:cubicBezTo>
                        <a:cubicBezTo>
                          <a:pt x="110" y="241"/>
                          <a:pt x="110" y="241"/>
                          <a:pt x="110" y="241"/>
                        </a:cubicBezTo>
                        <a:lnTo>
                          <a:pt x="94" y="249"/>
                        </a:lnTo>
                        <a:close/>
                        <a:moveTo>
                          <a:pt x="153" y="79"/>
                        </a:moveTo>
                        <a:cubicBezTo>
                          <a:pt x="153" y="105"/>
                          <a:pt x="150" y="127"/>
                          <a:pt x="144" y="143"/>
                        </a:cubicBezTo>
                        <a:cubicBezTo>
                          <a:pt x="139" y="160"/>
                          <a:pt x="127" y="175"/>
                          <a:pt x="110" y="188"/>
                        </a:cubicBezTo>
                        <a:cubicBezTo>
                          <a:pt x="110" y="217"/>
                          <a:pt x="110" y="217"/>
                          <a:pt x="110" y="217"/>
                        </a:cubicBezTo>
                        <a:cubicBezTo>
                          <a:pt x="221" y="217"/>
                          <a:pt x="221" y="217"/>
                          <a:pt x="221" y="217"/>
                        </a:cubicBezTo>
                        <a:cubicBezTo>
                          <a:pt x="221" y="79"/>
                          <a:pt x="221" y="79"/>
                          <a:pt x="221" y="79"/>
                        </a:cubicBezTo>
                        <a:cubicBezTo>
                          <a:pt x="190" y="79"/>
                          <a:pt x="190" y="79"/>
                          <a:pt x="190" y="79"/>
                        </a:cubicBezTo>
                        <a:cubicBezTo>
                          <a:pt x="190" y="144"/>
                          <a:pt x="190" y="144"/>
                          <a:pt x="190" y="144"/>
                        </a:cubicBezTo>
                        <a:cubicBezTo>
                          <a:pt x="190" y="152"/>
                          <a:pt x="193" y="155"/>
                          <a:pt x="199" y="154"/>
                        </a:cubicBezTo>
                        <a:cubicBezTo>
                          <a:pt x="203" y="154"/>
                          <a:pt x="207" y="153"/>
                          <a:pt x="211" y="151"/>
                        </a:cubicBezTo>
                        <a:cubicBezTo>
                          <a:pt x="214" y="149"/>
                          <a:pt x="217" y="152"/>
                          <a:pt x="220" y="159"/>
                        </a:cubicBezTo>
                        <a:cubicBezTo>
                          <a:pt x="222" y="165"/>
                          <a:pt x="217" y="168"/>
                          <a:pt x="203" y="168"/>
                        </a:cubicBezTo>
                        <a:cubicBezTo>
                          <a:pt x="193" y="168"/>
                          <a:pt x="193" y="168"/>
                          <a:pt x="193" y="168"/>
                        </a:cubicBezTo>
                        <a:cubicBezTo>
                          <a:pt x="182" y="168"/>
                          <a:pt x="176" y="163"/>
                          <a:pt x="176" y="152"/>
                        </a:cubicBezTo>
                        <a:cubicBezTo>
                          <a:pt x="176" y="79"/>
                          <a:pt x="176" y="79"/>
                          <a:pt x="176" y="79"/>
                        </a:cubicBezTo>
                        <a:lnTo>
                          <a:pt x="153" y="79"/>
                        </a:lnTo>
                        <a:close/>
                        <a:moveTo>
                          <a:pt x="110" y="79"/>
                        </a:moveTo>
                        <a:cubicBezTo>
                          <a:pt x="110" y="181"/>
                          <a:pt x="110" y="181"/>
                          <a:pt x="110" y="181"/>
                        </a:cubicBezTo>
                        <a:cubicBezTo>
                          <a:pt x="122" y="167"/>
                          <a:pt x="130" y="152"/>
                          <a:pt x="133" y="137"/>
                        </a:cubicBezTo>
                        <a:cubicBezTo>
                          <a:pt x="137" y="121"/>
                          <a:pt x="139" y="102"/>
                          <a:pt x="139" y="79"/>
                        </a:cubicBezTo>
                        <a:lnTo>
                          <a:pt x="110" y="79"/>
                        </a:lnTo>
                        <a:close/>
                        <a:moveTo>
                          <a:pt x="153" y="22"/>
                        </a:moveTo>
                        <a:cubicBezTo>
                          <a:pt x="153" y="72"/>
                          <a:pt x="153" y="72"/>
                          <a:pt x="153" y="72"/>
                        </a:cubicBezTo>
                        <a:cubicBezTo>
                          <a:pt x="176" y="72"/>
                          <a:pt x="176" y="72"/>
                          <a:pt x="176" y="72"/>
                        </a:cubicBezTo>
                        <a:cubicBezTo>
                          <a:pt x="176" y="22"/>
                          <a:pt x="176" y="22"/>
                          <a:pt x="176" y="22"/>
                        </a:cubicBezTo>
                        <a:lnTo>
                          <a:pt x="153" y="2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0" name="Group 109"/>
                <p:cNvGrpSpPr/>
                <p:nvPr/>
              </p:nvGrpSpPr>
              <p:grpSpPr bwMode="black">
                <a:xfrm>
                  <a:off x="4680867" y="4223987"/>
                  <a:ext cx="1068251" cy="168760"/>
                  <a:chOff x="9809204" y="6215358"/>
                  <a:chExt cx="1072317" cy="175273"/>
                </a:xfrm>
                <a:grpFill/>
                <a:effectLst/>
              </p:grpSpPr>
              <p:sp>
                <p:nvSpPr>
                  <p:cNvPr id="171" name="Freeform 23"/>
                  <p:cNvSpPr>
                    <a:spLocks/>
                  </p:cNvSpPr>
                  <p:nvPr/>
                </p:nvSpPr>
                <p:spPr bwMode="black">
                  <a:xfrm>
                    <a:off x="9809204" y="6217861"/>
                    <a:ext cx="129935" cy="169558"/>
                  </a:xfrm>
                  <a:custGeom>
                    <a:avLst/>
                    <a:gdLst/>
                    <a:ahLst/>
                    <a:cxnLst>
                      <a:cxn ang="0">
                        <a:pos x="109" y="201"/>
                      </a:cxn>
                      <a:cxn ang="0">
                        <a:pos x="40" y="112"/>
                      </a:cxn>
                      <a:cxn ang="0">
                        <a:pos x="37" y="107"/>
                      </a:cxn>
                      <a:cxn ang="0">
                        <a:pos x="34" y="103"/>
                      </a:cxn>
                      <a:cxn ang="0">
                        <a:pos x="34" y="103"/>
                      </a:cxn>
                      <a:cxn ang="0">
                        <a:pos x="34" y="201"/>
                      </a:cxn>
                      <a:cxn ang="0">
                        <a:pos x="0" y="201"/>
                      </a:cxn>
                      <a:cxn ang="0">
                        <a:pos x="0" y="0"/>
                      </a:cxn>
                      <a:cxn ang="0">
                        <a:pos x="34" y="0"/>
                      </a:cxn>
                      <a:cxn ang="0">
                        <a:pos x="34" y="95"/>
                      </a:cxn>
                      <a:cxn ang="0">
                        <a:pos x="34" y="95"/>
                      </a:cxn>
                      <a:cxn ang="0">
                        <a:pos x="37" y="90"/>
                      </a:cxn>
                      <a:cxn ang="0">
                        <a:pos x="40" y="86"/>
                      </a:cxn>
                      <a:cxn ang="0">
                        <a:pos x="107" y="0"/>
                      </a:cxn>
                      <a:cxn ang="0">
                        <a:pos x="148" y="0"/>
                      </a:cxn>
                      <a:cxn ang="0">
                        <a:pos x="67" y="96"/>
                      </a:cxn>
                      <a:cxn ang="0">
                        <a:pos x="154" y="201"/>
                      </a:cxn>
                      <a:cxn ang="0">
                        <a:pos x="109" y="201"/>
                      </a:cxn>
                    </a:cxnLst>
                    <a:rect l="0" t="0" r="r" b="b"/>
                    <a:pathLst>
                      <a:path w="154" h="201">
                        <a:moveTo>
                          <a:pt x="109" y="201"/>
                        </a:moveTo>
                        <a:cubicBezTo>
                          <a:pt x="40" y="112"/>
                          <a:pt x="40" y="112"/>
                          <a:pt x="40" y="112"/>
                        </a:cubicBezTo>
                        <a:cubicBezTo>
                          <a:pt x="39" y="110"/>
                          <a:pt x="38" y="109"/>
                          <a:pt x="37" y="107"/>
                        </a:cubicBezTo>
                        <a:cubicBezTo>
                          <a:pt x="36" y="106"/>
                          <a:pt x="35" y="104"/>
                          <a:pt x="34" y="103"/>
                        </a:cubicBezTo>
                        <a:cubicBezTo>
                          <a:pt x="34" y="103"/>
                          <a:pt x="34" y="103"/>
                          <a:pt x="34" y="103"/>
                        </a:cubicBezTo>
                        <a:cubicBezTo>
                          <a:pt x="34" y="201"/>
                          <a:pt x="34" y="201"/>
                          <a:pt x="34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4" y="0"/>
                          <a:pt x="34" y="0"/>
                          <a:pt x="34" y="0"/>
                        </a:cubicBezTo>
                        <a:cubicBezTo>
                          <a:pt x="34" y="95"/>
                          <a:pt x="34" y="95"/>
                          <a:pt x="34" y="95"/>
                        </a:cubicBezTo>
                        <a:cubicBezTo>
                          <a:pt x="34" y="95"/>
                          <a:pt x="34" y="95"/>
                          <a:pt x="34" y="95"/>
                        </a:cubicBezTo>
                        <a:cubicBezTo>
                          <a:pt x="35" y="93"/>
                          <a:pt x="36" y="92"/>
                          <a:pt x="37" y="90"/>
                        </a:cubicBezTo>
                        <a:cubicBezTo>
                          <a:pt x="38" y="89"/>
                          <a:pt x="39" y="87"/>
                          <a:pt x="40" y="86"/>
                        </a:cubicBezTo>
                        <a:cubicBezTo>
                          <a:pt x="107" y="0"/>
                          <a:pt x="107" y="0"/>
                          <a:pt x="107" y="0"/>
                        </a:cubicBezTo>
                        <a:cubicBezTo>
                          <a:pt x="148" y="0"/>
                          <a:pt x="148" y="0"/>
                          <a:pt x="148" y="0"/>
                        </a:cubicBezTo>
                        <a:cubicBezTo>
                          <a:pt x="67" y="96"/>
                          <a:pt x="67" y="96"/>
                          <a:pt x="67" y="96"/>
                        </a:cubicBezTo>
                        <a:cubicBezTo>
                          <a:pt x="154" y="201"/>
                          <a:pt x="154" y="201"/>
                          <a:pt x="154" y="201"/>
                        </a:cubicBezTo>
                        <a:lnTo>
                          <a:pt x="109" y="2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Freeform 24"/>
                  <p:cNvSpPr>
                    <a:spLocks noEditPoints="1"/>
                  </p:cNvSpPr>
                  <p:nvPr/>
                </p:nvSpPr>
                <p:spPr bwMode="black">
                  <a:xfrm>
                    <a:off x="9938068" y="6215362"/>
                    <a:ext cx="124937" cy="175269"/>
                  </a:xfrm>
                  <a:custGeom>
                    <a:avLst/>
                    <a:gdLst/>
                    <a:ahLst/>
                    <a:cxnLst>
                      <a:cxn ang="0">
                        <a:pos x="142" y="163"/>
                      </a:cxn>
                      <a:cxn ang="0">
                        <a:pos x="103" y="202"/>
                      </a:cxn>
                      <a:cxn ang="0">
                        <a:pos x="42" y="202"/>
                      </a:cxn>
                      <a:cxn ang="0">
                        <a:pos x="5" y="164"/>
                      </a:cxn>
                      <a:cxn ang="0">
                        <a:pos x="5" y="101"/>
                      </a:cxn>
                      <a:cxn ang="0">
                        <a:pos x="45" y="62"/>
                      </a:cxn>
                      <a:cxn ang="0">
                        <a:pos x="107" y="62"/>
                      </a:cxn>
                      <a:cxn ang="0">
                        <a:pos x="143" y="101"/>
                      </a:cxn>
                      <a:cxn ang="0">
                        <a:pos x="61" y="17"/>
                      </a:cxn>
                      <a:cxn ang="0">
                        <a:pos x="56" y="28"/>
                      </a:cxn>
                      <a:cxn ang="0">
                        <a:pos x="44" y="33"/>
                      </a:cxn>
                      <a:cxn ang="0">
                        <a:pos x="32" y="28"/>
                      </a:cxn>
                      <a:cxn ang="0">
                        <a:pos x="26" y="17"/>
                      </a:cxn>
                      <a:cxn ang="0">
                        <a:pos x="32" y="5"/>
                      </a:cxn>
                      <a:cxn ang="0">
                        <a:pos x="44" y="0"/>
                      </a:cxn>
                      <a:cxn ang="0">
                        <a:pos x="56" y="5"/>
                      </a:cxn>
                      <a:cxn ang="0">
                        <a:pos x="61" y="17"/>
                      </a:cxn>
                      <a:cxn ang="0">
                        <a:pos x="103" y="96"/>
                      </a:cxn>
                      <a:cxn ang="0">
                        <a:pos x="58" y="86"/>
                      </a:cxn>
                      <a:cxn ang="0">
                        <a:pos x="37" y="111"/>
                      </a:cxn>
                      <a:cxn ang="0">
                        <a:pos x="37" y="154"/>
                      </a:cxn>
                      <a:cxn ang="0">
                        <a:pos x="58" y="178"/>
                      </a:cxn>
                      <a:cxn ang="0">
                        <a:pos x="104" y="169"/>
                      </a:cxn>
                      <a:cxn ang="0">
                        <a:pos x="121" y="17"/>
                      </a:cxn>
                      <a:cxn ang="0">
                        <a:pos x="116" y="28"/>
                      </a:cxn>
                      <a:cxn ang="0">
                        <a:pos x="103" y="33"/>
                      </a:cxn>
                      <a:cxn ang="0">
                        <a:pos x="91" y="28"/>
                      </a:cxn>
                      <a:cxn ang="0">
                        <a:pos x="86" y="17"/>
                      </a:cxn>
                      <a:cxn ang="0">
                        <a:pos x="91" y="5"/>
                      </a:cxn>
                      <a:cxn ang="0">
                        <a:pos x="103" y="0"/>
                      </a:cxn>
                      <a:cxn ang="0">
                        <a:pos x="116" y="5"/>
                      </a:cxn>
                      <a:cxn ang="0">
                        <a:pos x="121" y="17"/>
                      </a:cxn>
                    </a:cxnLst>
                    <a:rect l="0" t="0" r="r" b="b"/>
                    <a:pathLst>
                      <a:path w="148" h="208">
                        <a:moveTo>
                          <a:pt x="148" y="131"/>
                        </a:moveTo>
                        <a:cubicBezTo>
                          <a:pt x="148" y="143"/>
                          <a:pt x="146" y="153"/>
                          <a:pt x="142" y="163"/>
                        </a:cubicBezTo>
                        <a:cubicBezTo>
                          <a:pt x="139" y="172"/>
                          <a:pt x="134" y="181"/>
                          <a:pt x="127" y="187"/>
                        </a:cubicBezTo>
                        <a:cubicBezTo>
                          <a:pt x="120" y="194"/>
                          <a:pt x="113" y="199"/>
                          <a:pt x="103" y="202"/>
                        </a:cubicBezTo>
                        <a:cubicBezTo>
                          <a:pt x="94" y="206"/>
                          <a:pt x="84" y="208"/>
                          <a:pt x="73" y="208"/>
                        </a:cubicBezTo>
                        <a:cubicBezTo>
                          <a:pt x="61" y="208"/>
                          <a:pt x="51" y="206"/>
                          <a:pt x="42" y="202"/>
                        </a:cubicBezTo>
                        <a:cubicBezTo>
                          <a:pt x="33" y="199"/>
                          <a:pt x="26" y="194"/>
                          <a:pt x="19" y="188"/>
                        </a:cubicBezTo>
                        <a:cubicBezTo>
                          <a:pt x="13" y="181"/>
                          <a:pt x="8" y="174"/>
                          <a:pt x="5" y="164"/>
                        </a:cubicBezTo>
                        <a:cubicBezTo>
                          <a:pt x="1" y="155"/>
                          <a:pt x="0" y="145"/>
                          <a:pt x="0" y="134"/>
                        </a:cubicBezTo>
                        <a:cubicBezTo>
                          <a:pt x="0" y="121"/>
                          <a:pt x="2" y="110"/>
                          <a:pt x="5" y="101"/>
                        </a:cubicBezTo>
                        <a:cubicBezTo>
                          <a:pt x="9" y="91"/>
                          <a:pt x="14" y="83"/>
                          <a:pt x="21" y="76"/>
                        </a:cubicBezTo>
                        <a:cubicBezTo>
                          <a:pt x="28" y="70"/>
                          <a:pt x="36" y="65"/>
                          <a:pt x="45" y="62"/>
                        </a:cubicBezTo>
                        <a:cubicBezTo>
                          <a:pt x="55" y="58"/>
                          <a:pt x="65" y="57"/>
                          <a:pt x="76" y="57"/>
                        </a:cubicBezTo>
                        <a:cubicBezTo>
                          <a:pt x="88" y="57"/>
                          <a:pt x="98" y="59"/>
                          <a:pt x="107" y="62"/>
                        </a:cubicBezTo>
                        <a:cubicBezTo>
                          <a:pt x="116" y="66"/>
                          <a:pt x="123" y="71"/>
                          <a:pt x="129" y="77"/>
                        </a:cubicBezTo>
                        <a:cubicBezTo>
                          <a:pt x="135" y="84"/>
                          <a:pt x="140" y="92"/>
                          <a:pt x="143" y="101"/>
                        </a:cubicBezTo>
                        <a:cubicBezTo>
                          <a:pt x="146" y="110"/>
                          <a:pt x="148" y="120"/>
                          <a:pt x="148" y="131"/>
                        </a:cubicBezTo>
                        <a:close/>
                        <a:moveTo>
                          <a:pt x="61" y="17"/>
                        </a:moveTo>
                        <a:cubicBezTo>
                          <a:pt x="61" y="19"/>
                          <a:pt x="61" y="21"/>
                          <a:pt x="60" y="23"/>
                        </a:cubicBezTo>
                        <a:cubicBezTo>
                          <a:pt x="59" y="25"/>
                          <a:pt x="58" y="27"/>
                          <a:pt x="56" y="28"/>
                        </a:cubicBezTo>
                        <a:cubicBezTo>
                          <a:pt x="55" y="30"/>
                          <a:pt x="53" y="31"/>
                          <a:pt x="51" y="32"/>
                        </a:cubicBezTo>
                        <a:cubicBezTo>
                          <a:pt x="49" y="33"/>
                          <a:pt x="47" y="33"/>
                          <a:pt x="44" y="33"/>
                        </a:cubicBezTo>
                        <a:cubicBezTo>
                          <a:pt x="41" y="33"/>
                          <a:pt x="39" y="33"/>
                          <a:pt x="37" y="32"/>
                        </a:cubicBezTo>
                        <a:cubicBezTo>
                          <a:pt x="35" y="31"/>
                          <a:pt x="33" y="30"/>
                          <a:pt x="32" y="28"/>
                        </a:cubicBezTo>
                        <a:cubicBezTo>
                          <a:pt x="30" y="27"/>
                          <a:pt x="29" y="25"/>
                          <a:pt x="28" y="23"/>
                        </a:cubicBezTo>
                        <a:cubicBezTo>
                          <a:pt x="27" y="21"/>
                          <a:pt x="26" y="19"/>
                          <a:pt x="26" y="17"/>
                        </a:cubicBezTo>
                        <a:cubicBezTo>
                          <a:pt x="26" y="14"/>
                          <a:pt x="27" y="12"/>
                          <a:pt x="28" y="10"/>
                        </a:cubicBezTo>
                        <a:cubicBezTo>
                          <a:pt x="29" y="8"/>
                          <a:pt x="30" y="6"/>
                          <a:pt x="32" y="5"/>
                        </a:cubicBezTo>
                        <a:cubicBezTo>
                          <a:pt x="33" y="3"/>
                          <a:pt x="35" y="2"/>
                          <a:pt x="37" y="1"/>
                        </a:cubicBezTo>
                        <a:cubicBezTo>
                          <a:pt x="39" y="0"/>
                          <a:pt x="41" y="0"/>
                          <a:pt x="44" y="0"/>
                        </a:cubicBezTo>
                        <a:cubicBezTo>
                          <a:pt x="46" y="0"/>
                          <a:pt x="49" y="0"/>
                          <a:pt x="51" y="1"/>
                        </a:cubicBezTo>
                        <a:cubicBezTo>
                          <a:pt x="53" y="2"/>
                          <a:pt x="55" y="3"/>
                          <a:pt x="56" y="5"/>
                        </a:cubicBezTo>
                        <a:cubicBezTo>
                          <a:pt x="58" y="6"/>
                          <a:pt x="59" y="8"/>
                          <a:pt x="60" y="10"/>
                        </a:cubicBezTo>
                        <a:cubicBezTo>
                          <a:pt x="61" y="12"/>
                          <a:pt x="61" y="14"/>
                          <a:pt x="61" y="17"/>
                        </a:cubicBezTo>
                        <a:close/>
                        <a:moveTo>
                          <a:pt x="114" y="132"/>
                        </a:moveTo>
                        <a:cubicBezTo>
                          <a:pt x="114" y="116"/>
                          <a:pt x="110" y="104"/>
                          <a:pt x="103" y="96"/>
                        </a:cubicBezTo>
                        <a:cubicBezTo>
                          <a:pt x="96" y="88"/>
                          <a:pt x="87" y="83"/>
                          <a:pt x="74" y="83"/>
                        </a:cubicBezTo>
                        <a:cubicBezTo>
                          <a:pt x="68" y="83"/>
                          <a:pt x="63" y="84"/>
                          <a:pt x="58" y="86"/>
                        </a:cubicBezTo>
                        <a:cubicBezTo>
                          <a:pt x="53" y="88"/>
                          <a:pt x="49" y="91"/>
                          <a:pt x="45" y="95"/>
                        </a:cubicBezTo>
                        <a:cubicBezTo>
                          <a:pt x="41" y="99"/>
                          <a:pt x="39" y="105"/>
                          <a:pt x="37" y="111"/>
                        </a:cubicBezTo>
                        <a:cubicBezTo>
                          <a:pt x="35" y="117"/>
                          <a:pt x="33" y="124"/>
                          <a:pt x="33" y="133"/>
                        </a:cubicBezTo>
                        <a:cubicBezTo>
                          <a:pt x="33" y="141"/>
                          <a:pt x="35" y="148"/>
                          <a:pt x="37" y="154"/>
                        </a:cubicBezTo>
                        <a:cubicBezTo>
                          <a:pt x="39" y="160"/>
                          <a:pt x="41" y="165"/>
                          <a:pt x="45" y="169"/>
                        </a:cubicBezTo>
                        <a:cubicBezTo>
                          <a:pt x="49" y="173"/>
                          <a:pt x="53" y="176"/>
                          <a:pt x="58" y="178"/>
                        </a:cubicBezTo>
                        <a:cubicBezTo>
                          <a:pt x="63" y="180"/>
                          <a:pt x="69" y="181"/>
                          <a:pt x="74" y="181"/>
                        </a:cubicBezTo>
                        <a:cubicBezTo>
                          <a:pt x="87" y="181"/>
                          <a:pt x="97" y="177"/>
                          <a:pt x="104" y="169"/>
                        </a:cubicBezTo>
                        <a:cubicBezTo>
                          <a:pt x="111" y="160"/>
                          <a:pt x="114" y="148"/>
                          <a:pt x="114" y="132"/>
                        </a:cubicBezTo>
                        <a:close/>
                        <a:moveTo>
                          <a:pt x="121" y="17"/>
                        </a:moveTo>
                        <a:cubicBezTo>
                          <a:pt x="121" y="19"/>
                          <a:pt x="120" y="21"/>
                          <a:pt x="120" y="23"/>
                        </a:cubicBezTo>
                        <a:cubicBezTo>
                          <a:pt x="119" y="25"/>
                          <a:pt x="117" y="27"/>
                          <a:pt x="116" y="28"/>
                        </a:cubicBezTo>
                        <a:cubicBezTo>
                          <a:pt x="114" y="30"/>
                          <a:pt x="112" y="31"/>
                          <a:pt x="110" y="32"/>
                        </a:cubicBezTo>
                        <a:cubicBezTo>
                          <a:pt x="108" y="33"/>
                          <a:pt x="106" y="33"/>
                          <a:pt x="103" y="33"/>
                        </a:cubicBezTo>
                        <a:cubicBezTo>
                          <a:pt x="101" y="33"/>
                          <a:pt x="98" y="33"/>
                          <a:pt x="96" y="32"/>
                        </a:cubicBezTo>
                        <a:cubicBezTo>
                          <a:pt x="94" y="31"/>
                          <a:pt x="92" y="30"/>
                          <a:pt x="91" y="28"/>
                        </a:cubicBezTo>
                        <a:cubicBezTo>
                          <a:pt x="89" y="27"/>
                          <a:pt x="88" y="25"/>
                          <a:pt x="87" y="23"/>
                        </a:cubicBezTo>
                        <a:cubicBezTo>
                          <a:pt x="86" y="21"/>
                          <a:pt x="86" y="19"/>
                          <a:pt x="86" y="17"/>
                        </a:cubicBezTo>
                        <a:cubicBezTo>
                          <a:pt x="86" y="14"/>
                          <a:pt x="86" y="12"/>
                          <a:pt x="87" y="10"/>
                        </a:cubicBezTo>
                        <a:cubicBezTo>
                          <a:pt x="88" y="8"/>
                          <a:pt x="89" y="6"/>
                          <a:pt x="91" y="5"/>
                        </a:cubicBezTo>
                        <a:cubicBezTo>
                          <a:pt x="93" y="3"/>
                          <a:pt x="94" y="2"/>
                          <a:pt x="96" y="1"/>
                        </a:cubicBezTo>
                        <a:cubicBezTo>
                          <a:pt x="99" y="0"/>
                          <a:pt x="101" y="0"/>
                          <a:pt x="103" y="0"/>
                        </a:cubicBezTo>
                        <a:cubicBezTo>
                          <a:pt x="106" y="0"/>
                          <a:pt x="108" y="0"/>
                          <a:pt x="110" y="1"/>
                        </a:cubicBezTo>
                        <a:cubicBezTo>
                          <a:pt x="112" y="2"/>
                          <a:pt x="114" y="3"/>
                          <a:pt x="116" y="5"/>
                        </a:cubicBezTo>
                        <a:cubicBezTo>
                          <a:pt x="117" y="6"/>
                          <a:pt x="119" y="8"/>
                          <a:pt x="120" y="10"/>
                        </a:cubicBezTo>
                        <a:cubicBezTo>
                          <a:pt x="120" y="12"/>
                          <a:pt x="121" y="14"/>
                          <a:pt x="121" y="1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25"/>
                  <p:cNvSpPr>
                    <a:spLocks/>
                  </p:cNvSpPr>
                  <p:nvPr/>
                </p:nvSpPr>
                <p:spPr bwMode="black">
                  <a:xfrm>
                    <a:off x="10077997" y="6263552"/>
                    <a:ext cx="80317" cy="127079"/>
                  </a:xfrm>
                  <a:custGeom>
                    <a:avLst/>
                    <a:gdLst/>
                    <a:ahLst/>
                    <a:cxnLst>
                      <a:cxn ang="0">
                        <a:pos x="95" y="106"/>
                      </a:cxn>
                      <a:cxn ang="0">
                        <a:pos x="92" y="123"/>
                      </a:cxn>
                      <a:cxn ang="0">
                        <a:pos x="81" y="138"/>
                      </a:cxn>
                      <a:cxn ang="0">
                        <a:pos x="63" y="147"/>
                      </a:cxn>
                      <a:cxn ang="0">
                        <a:pos x="38" y="151"/>
                      </a:cxn>
                      <a:cxn ang="0">
                        <a:pos x="29" y="150"/>
                      </a:cxn>
                      <a:cxn ang="0">
                        <a:pos x="19" y="148"/>
                      </a:cxn>
                      <a:cxn ang="0">
                        <a:pos x="9" y="146"/>
                      </a:cxn>
                      <a:cxn ang="0">
                        <a:pos x="0" y="143"/>
                      </a:cxn>
                      <a:cxn ang="0">
                        <a:pos x="0" y="112"/>
                      </a:cxn>
                      <a:cxn ang="0">
                        <a:pos x="10" y="118"/>
                      </a:cxn>
                      <a:cxn ang="0">
                        <a:pos x="20" y="122"/>
                      </a:cxn>
                      <a:cxn ang="0">
                        <a:pos x="30" y="124"/>
                      </a:cxn>
                      <a:cxn ang="0">
                        <a:pos x="39" y="125"/>
                      </a:cxn>
                      <a:cxn ang="0">
                        <a:pos x="57" y="121"/>
                      </a:cxn>
                      <a:cxn ang="0">
                        <a:pos x="63" y="110"/>
                      </a:cxn>
                      <a:cxn ang="0">
                        <a:pos x="62" y="103"/>
                      </a:cxn>
                      <a:cxn ang="0">
                        <a:pos x="57" y="98"/>
                      </a:cxn>
                      <a:cxn ang="0">
                        <a:pos x="49" y="93"/>
                      </a:cxn>
                      <a:cxn ang="0">
                        <a:pos x="35" y="86"/>
                      </a:cxn>
                      <a:cxn ang="0">
                        <a:pos x="20" y="79"/>
                      </a:cxn>
                      <a:cxn ang="0">
                        <a:pos x="10" y="70"/>
                      </a:cxn>
                      <a:cxn ang="0">
                        <a:pos x="3" y="59"/>
                      </a:cxn>
                      <a:cxn ang="0">
                        <a:pos x="0" y="44"/>
                      </a:cxn>
                      <a:cxn ang="0">
                        <a:pos x="4" y="26"/>
                      </a:cxn>
                      <a:cxn ang="0">
                        <a:pos x="15" y="12"/>
                      </a:cxn>
                      <a:cxn ang="0">
                        <a:pos x="32" y="3"/>
                      </a:cxn>
                      <a:cxn ang="0">
                        <a:pos x="55" y="0"/>
                      </a:cxn>
                      <a:cxn ang="0">
                        <a:pos x="64" y="0"/>
                      </a:cxn>
                      <a:cxn ang="0">
                        <a:pos x="73" y="2"/>
                      </a:cxn>
                      <a:cxn ang="0">
                        <a:pos x="81" y="4"/>
                      </a:cxn>
                      <a:cxn ang="0">
                        <a:pos x="88" y="6"/>
                      </a:cxn>
                      <a:cxn ang="0">
                        <a:pos x="88" y="35"/>
                      </a:cxn>
                      <a:cxn ang="0">
                        <a:pos x="80" y="31"/>
                      </a:cxn>
                      <a:cxn ang="0">
                        <a:pos x="72" y="28"/>
                      </a:cxn>
                      <a:cxn ang="0">
                        <a:pos x="63" y="26"/>
                      </a:cxn>
                      <a:cxn ang="0">
                        <a:pos x="54" y="25"/>
                      </a:cxn>
                      <a:cxn ang="0">
                        <a:pos x="39" y="30"/>
                      </a:cxn>
                      <a:cxn ang="0">
                        <a:pos x="33" y="41"/>
                      </a:cxn>
                      <a:cxn ang="0">
                        <a:pos x="34" y="48"/>
                      </a:cxn>
                      <a:cxn ang="0">
                        <a:pos x="39" y="53"/>
                      </a:cxn>
                      <a:cxn ang="0">
                        <a:pos x="46" y="58"/>
                      </a:cxn>
                      <a:cxn ang="0">
                        <a:pos x="58" y="63"/>
                      </a:cxn>
                      <a:cxn ang="0">
                        <a:pos x="73" y="70"/>
                      </a:cxn>
                      <a:cxn ang="0">
                        <a:pos x="85" y="79"/>
                      </a:cxn>
                      <a:cxn ang="0">
                        <a:pos x="93" y="91"/>
                      </a:cxn>
                      <a:cxn ang="0">
                        <a:pos x="95" y="106"/>
                      </a:cxn>
                    </a:cxnLst>
                    <a:rect l="0" t="0" r="r" b="b"/>
                    <a:pathLst>
                      <a:path w="95" h="151">
                        <a:moveTo>
                          <a:pt x="95" y="106"/>
                        </a:moveTo>
                        <a:cubicBezTo>
                          <a:pt x="95" y="112"/>
                          <a:pt x="94" y="118"/>
                          <a:pt x="92" y="123"/>
                        </a:cubicBezTo>
                        <a:cubicBezTo>
                          <a:pt x="89" y="129"/>
                          <a:pt x="86" y="134"/>
                          <a:pt x="81" y="138"/>
                        </a:cubicBezTo>
                        <a:cubicBezTo>
                          <a:pt x="76" y="142"/>
                          <a:pt x="70" y="145"/>
                          <a:pt x="63" y="147"/>
                        </a:cubicBezTo>
                        <a:cubicBezTo>
                          <a:pt x="56" y="150"/>
                          <a:pt x="47" y="151"/>
                          <a:pt x="38" y="151"/>
                        </a:cubicBezTo>
                        <a:cubicBezTo>
                          <a:pt x="35" y="151"/>
                          <a:pt x="32" y="150"/>
                          <a:pt x="29" y="150"/>
                        </a:cubicBezTo>
                        <a:cubicBezTo>
                          <a:pt x="26" y="150"/>
                          <a:pt x="22" y="149"/>
                          <a:pt x="19" y="148"/>
                        </a:cubicBezTo>
                        <a:cubicBezTo>
                          <a:pt x="15" y="148"/>
                          <a:pt x="12" y="147"/>
                          <a:pt x="9" y="146"/>
                        </a:cubicBezTo>
                        <a:cubicBezTo>
                          <a:pt x="5" y="145"/>
                          <a:pt x="3" y="144"/>
                          <a:pt x="0" y="143"/>
                        </a:cubicBezTo>
                        <a:cubicBezTo>
                          <a:pt x="0" y="112"/>
                          <a:pt x="0" y="112"/>
                          <a:pt x="0" y="112"/>
                        </a:cubicBezTo>
                        <a:cubicBezTo>
                          <a:pt x="3" y="114"/>
                          <a:pt x="7" y="116"/>
                          <a:pt x="10" y="118"/>
                        </a:cubicBezTo>
                        <a:cubicBezTo>
                          <a:pt x="13" y="119"/>
                          <a:pt x="17" y="121"/>
                          <a:pt x="20" y="122"/>
                        </a:cubicBezTo>
                        <a:cubicBezTo>
                          <a:pt x="24" y="123"/>
                          <a:pt x="27" y="124"/>
                          <a:pt x="30" y="124"/>
                        </a:cubicBezTo>
                        <a:cubicBezTo>
                          <a:pt x="34" y="125"/>
                          <a:pt x="37" y="125"/>
                          <a:pt x="39" y="125"/>
                        </a:cubicBezTo>
                        <a:cubicBezTo>
                          <a:pt x="47" y="125"/>
                          <a:pt x="53" y="124"/>
                          <a:pt x="57" y="121"/>
                        </a:cubicBezTo>
                        <a:cubicBezTo>
                          <a:pt x="61" y="118"/>
                          <a:pt x="63" y="115"/>
                          <a:pt x="63" y="110"/>
                        </a:cubicBezTo>
                        <a:cubicBezTo>
                          <a:pt x="63" y="107"/>
                          <a:pt x="62" y="105"/>
                          <a:pt x="62" y="103"/>
                        </a:cubicBezTo>
                        <a:cubicBezTo>
                          <a:pt x="61" y="102"/>
                          <a:pt x="59" y="100"/>
                          <a:pt x="57" y="98"/>
                        </a:cubicBezTo>
                        <a:cubicBezTo>
                          <a:pt x="55" y="96"/>
                          <a:pt x="53" y="95"/>
                          <a:pt x="49" y="93"/>
                        </a:cubicBezTo>
                        <a:cubicBezTo>
                          <a:pt x="45" y="91"/>
                          <a:pt x="41" y="89"/>
                          <a:pt x="35" y="86"/>
                        </a:cubicBezTo>
                        <a:cubicBezTo>
                          <a:pt x="29" y="84"/>
                          <a:pt x="25" y="82"/>
                          <a:pt x="20" y="79"/>
                        </a:cubicBezTo>
                        <a:cubicBezTo>
                          <a:pt x="16" y="77"/>
                          <a:pt x="12" y="74"/>
                          <a:pt x="10" y="70"/>
                        </a:cubicBezTo>
                        <a:cubicBezTo>
                          <a:pt x="7" y="67"/>
                          <a:pt x="4" y="63"/>
                          <a:pt x="3" y="59"/>
                        </a:cubicBezTo>
                        <a:cubicBezTo>
                          <a:pt x="1" y="55"/>
                          <a:pt x="0" y="50"/>
                          <a:pt x="0" y="44"/>
                        </a:cubicBezTo>
                        <a:cubicBezTo>
                          <a:pt x="0" y="37"/>
                          <a:pt x="2" y="32"/>
                          <a:pt x="4" y="26"/>
                        </a:cubicBezTo>
                        <a:cubicBezTo>
                          <a:pt x="7" y="21"/>
                          <a:pt x="10" y="16"/>
                          <a:pt x="15" y="12"/>
                        </a:cubicBezTo>
                        <a:cubicBezTo>
                          <a:pt x="20" y="9"/>
                          <a:pt x="26" y="5"/>
                          <a:pt x="32" y="3"/>
                        </a:cubicBezTo>
                        <a:cubicBezTo>
                          <a:pt x="39" y="1"/>
                          <a:pt x="47" y="0"/>
                          <a:pt x="55" y="0"/>
                        </a:cubicBezTo>
                        <a:cubicBezTo>
                          <a:pt x="58" y="0"/>
                          <a:pt x="61" y="0"/>
                          <a:pt x="64" y="0"/>
                        </a:cubicBezTo>
                        <a:cubicBezTo>
                          <a:pt x="67" y="1"/>
                          <a:pt x="70" y="1"/>
                          <a:pt x="73" y="2"/>
                        </a:cubicBezTo>
                        <a:cubicBezTo>
                          <a:pt x="76" y="2"/>
                          <a:pt x="79" y="3"/>
                          <a:pt x="81" y="4"/>
                        </a:cubicBezTo>
                        <a:cubicBezTo>
                          <a:pt x="84" y="4"/>
                          <a:pt x="86" y="5"/>
                          <a:pt x="88" y="6"/>
                        </a:cubicBezTo>
                        <a:cubicBezTo>
                          <a:pt x="88" y="35"/>
                          <a:pt x="88" y="35"/>
                          <a:pt x="88" y="35"/>
                        </a:cubicBezTo>
                        <a:cubicBezTo>
                          <a:pt x="85" y="34"/>
                          <a:pt x="83" y="32"/>
                          <a:pt x="80" y="31"/>
                        </a:cubicBezTo>
                        <a:cubicBezTo>
                          <a:pt x="78" y="30"/>
                          <a:pt x="75" y="29"/>
                          <a:pt x="72" y="28"/>
                        </a:cubicBezTo>
                        <a:cubicBezTo>
                          <a:pt x="69" y="27"/>
                          <a:pt x="66" y="26"/>
                          <a:pt x="63" y="26"/>
                        </a:cubicBezTo>
                        <a:cubicBezTo>
                          <a:pt x="60" y="26"/>
                          <a:pt x="57" y="25"/>
                          <a:pt x="54" y="25"/>
                        </a:cubicBezTo>
                        <a:cubicBezTo>
                          <a:pt x="48" y="25"/>
                          <a:pt x="43" y="27"/>
                          <a:pt x="39" y="30"/>
                        </a:cubicBezTo>
                        <a:cubicBezTo>
                          <a:pt x="35" y="33"/>
                          <a:pt x="33" y="36"/>
                          <a:pt x="33" y="41"/>
                        </a:cubicBezTo>
                        <a:cubicBezTo>
                          <a:pt x="33" y="44"/>
                          <a:pt x="34" y="46"/>
                          <a:pt x="34" y="48"/>
                        </a:cubicBezTo>
                        <a:cubicBezTo>
                          <a:pt x="35" y="50"/>
                          <a:pt x="37" y="52"/>
                          <a:pt x="39" y="53"/>
                        </a:cubicBezTo>
                        <a:cubicBezTo>
                          <a:pt x="41" y="55"/>
                          <a:pt x="43" y="57"/>
                          <a:pt x="46" y="58"/>
                        </a:cubicBezTo>
                        <a:cubicBezTo>
                          <a:pt x="50" y="60"/>
                          <a:pt x="54" y="62"/>
                          <a:pt x="58" y="63"/>
                        </a:cubicBezTo>
                        <a:cubicBezTo>
                          <a:pt x="64" y="66"/>
                          <a:pt x="69" y="68"/>
                          <a:pt x="73" y="70"/>
                        </a:cubicBezTo>
                        <a:cubicBezTo>
                          <a:pt x="78" y="73"/>
                          <a:pt x="82" y="76"/>
                          <a:pt x="85" y="79"/>
                        </a:cubicBezTo>
                        <a:cubicBezTo>
                          <a:pt x="88" y="83"/>
                          <a:pt x="91" y="86"/>
                          <a:pt x="93" y="91"/>
                        </a:cubicBezTo>
                        <a:cubicBezTo>
                          <a:pt x="94" y="95"/>
                          <a:pt x="95" y="100"/>
                          <a:pt x="95" y="10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26"/>
                  <p:cNvSpPr>
                    <a:spLocks/>
                  </p:cNvSpPr>
                  <p:nvPr/>
                </p:nvSpPr>
                <p:spPr bwMode="black">
                  <a:xfrm>
                    <a:off x="10163311" y="6266051"/>
                    <a:ext cx="103519" cy="121367"/>
                  </a:xfrm>
                  <a:custGeom>
                    <a:avLst/>
                    <a:gdLst/>
                    <a:ahLst/>
                    <a:cxnLst>
                      <a:cxn ang="0">
                        <a:pos x="109" y="279"/>
                      </a:cxn>
                      <a:cxn ang="0">
                        <a:pos x="290" y="279"/>
                      </a:cxn>
                      <a:cxn ang="0">
                        <a:pos x="290" y="340"/>
                      </a:cxn>
                      <a:cxn ang="0">
                        <a:pos x="0" y="340"/>
                      </a:cxn>
                      <a:cxn ang="0">
                        <a:pos x="0" y="314"/>
                      </a:cxn>
                      <a:cxn ang="0">
                        <a:pos x="187" y="61"/>
                      </a:cxn>
                      <a:cxn ang="0">
                        <a:pos x="21" y="61"/>
                      </a:cxn>
                      <a:cxn ang="0">
                        <a:pos x="21" y="0"/>
                      </a:cxn>
                      <a:cxn ang="0">
                        <a:pos x="290" y="0"/>
                      </a:cxn>
                      <a:cxn ang="0">
                        <a:pos x="290" y="30"/>
                      </a:cxn>
                      <a:cxn ang="0">
                        <a:pos x="109" y="279"/>
                      </a:cxn>
                    </a:cxnLst>
                    <a:rect l="0" t="0" r="r" b="b"/>
                    <a:pathLst>
                      <a:path w="290" h="340">
                        <a:moveTo>
                          <a:pt x="109" y="279"/>
                        </a:moveTo>
                        <a:lnTo>
                          <a:pt x="290" y="279"/>
                        </a:lnTo>
                        <a:lnTo>
                          <a:pt x="290" y="340"/>
                        </a:lnTo>
                        <a:lnTo>
                          <a:pt x="0" y="340"/>
                        </a:lnTo>
                        <a:lnTo>
                          <a:pt x="0" y="314"/>
                        </a:lnTo>
                        <a:lnTo>
                          <a:pt x="187" y="61"/>
                        </a:lnTo>
                        <a:lnTo>
                          <a:pt x="21" y="61"/>
                        </a:lnTo>
                        <a:lnTo>
                          <a:pt x="21" y="0"/>
                        </a:lnTo>
                        <a:lnTo>
                          <a:pt x="290" y="0"/>
                        </a:lnTo>
                        <a:lnTo>
                          <a:pt x="290" y="30"/>
                        </a:lnTo>
                        <a:lnTo>
                          <a:pt x="109" y="27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Freeform 27"/>
                  <p:cNvSpPr>
                    <a:spLocks noEditPoints="1"/>
                  </p:cNvSpPr>
                  <p:nvPr/>
                </p:nvSpPr>
                <p:spPr bwMode="black">
                  <a:xfrm>
                    <a:off x="10276112" y="6215362"/>
                    <a:ext cx="124937" cy="175269"/>
                  </a:xfrm>
                  <a:custGeom>
                    <a:avLst/>
                    <a:gdLst/>
                    <a:ahLst/>
                    <a:cxnLst>
                      <a:cxn ang="0">
                        <a:pos x="143" y="163"/>
                      </a:cxn>
                      <a:cxn ang="0">
                        <a:pos x="104" y="202"/>
                      </a:cxn>
                      <a:cxn ang="0">
                        <a:pos x="43" y="202"/>
                      </a:cxn>
                      <a:cxn ang="0">
                        <a:pos x="5" y="164"/>
                      </a:cxn>
                      <a:cxn ang="0">
                        <a:pos x="6" y="101"/>
                      </a:cxn>
                      <a:cxn ang="0">
                        <a:pos x="46" y="62"/>
                      </a:cxn>
                      <a:cxn ang="0">
                        <a:pos x="107" y="62"/>
                      </a:cxn>
                      <a:cxn ang="0">
                        <a:pos x="144" y="101"/>
                      </a:cxn>
                      <a:cxn ang="0">
                        <a:pos x="62" y="17"/>
                      </a:cxn>
                      <a:cxn ang="0">
                        <a:pos x="57" y="28"/>
                      </a:cxn>
                      <a:cxn ang="0">
                        <a:pos x="45" y="33"/>
                      </a:cxn>
                      <a:cxn ang="0">
                        <a:pos x="32" y="28"/>
                      </a:cxn>
                      <a:cxn ang="0">
                        <a:pos x="27" y="17"/>
                      </a:cxn>
                      <a:cxn ang="0">
                        <a:pos x="32" y="5"/>
                      </a:cxn>
                      <a:cxn ang="0">
                        <a:pos x="45" y="0"/>
                      </a:cxn>
                      <a:cxn ang="0">
                        <a:pos x="57" y="5"/>
                      </a:cxn>
                      <a:cxn ang="0">
                        <a:pos x="62" y="17"/>
                      </a:cxn>
                      <a:cxn ang="0">
                        <a:pos x="104" y="96"/>
                      </a:cxn>
                      <a:cxn ang="0">
                        <a:pos x="59" y="86"/>
                      </a:cxn>
                      <a:cxn ang="0">
                        <a:pos x="37" y="111"/>
                      </a:cxn>
                      <a:cxn ang="0">
                        <a:pos x="37" y="154"/>
                      </a:cxn>
                      <a:cxn ang="0">
                        <a:pos x="59" y="178"/>
                      </a:cxn>
                      <a:cxn ang="0">
                        <a:pos x="105" y="169"/>
                      </a:cxn>
                      <a:cxn ang="0">
                        <a:pos x="121" y="17"/>
                      </a:cxn>
                      <a:cxn ang="0">
                        <a:pos x="116" y="28"/>
                      </a:cxn>
                      <a:cxn ang="0">
                        <a:pos x="104" y="33"/>
                      </a:cxn>
                      <a:cxn ang="0">
                        <a:pos x="91" y="28"/>
                      </a:cxn>
                      <a:cxn ang="0">
                        <a:pos x="87" y="17"/>
                      </a:cxn>
                      <a:cxn ang="0">
                        <a:pos x="92" y="5"/>
                      </a:cxn>
                      <a:cxn ang="0">
                        <a:pos x="104" y="0"/>
                      </a:cxn>
                      <a:cxn ang="0">
                        <a:pos x="116" y="5"/>
                      </a:cxn>
                      <a:cxn ang="0">
                        <a:pos x="121" y="17"/>
                      </a:cxn>
                    </a:cxnLst>
                    <a:rect l="0" t="0" r="r" b="b"/>
                    <a:pathLst>
                      <a:path w="148" h="208">
                        <a:moveTo>
                          <a:pt x="148" y="131"/>
                        </a:moveTo>
                        <a:cubicBezTo>
                          <a:pt x="148" y="143"/>
                          <a:pt x="146" y="153"/>
                          <a:pt x="143" y="163"/>
                        </a:cubicBezTo>
                        <a:cubicBezTo>
                          <a:pt x="139" y="172"/>
                          <a:pt x="134" y="181"/>
                          <a:pt x="128" y="187"/>
                        </a:cubicBezTo>
                        <a:cubicBezTo>
                          <a:pt x="121" y="194"/>
                          <a:pt x="113" y="199"/>
                          <a:pt x="104" y="202"/>
                        </a:cubicBezTo>
                        <a:cubicBezTo>
                          <a:pt x="95" y="206"/>
                          <a:pt x="84" y="208"/>
                          <a:pt x="73" y="208"/>
                        </a:cubicBezTo>
                        <a:cubicBezTo>
                          <a:pt x="62" y="208"/>
                          <a:pt x="52" y="206"/>
                          <a:pt x="43" y="202"/>
                        </a:cubicBezTo>
                        <a:cubicBezTo>
                          <a:pt x="34" y="199"/>
                          <a:pt x="26" y="194"/>
                          <a:pt x="20" y="188"/>
                        </a:cubicBezTo>
                        <a:cubicBezTo>
                          <a:pt x="14" y="181"/>
                          <a:pt x="9" y="174"/>
                          <a:pt x="5" y="164"/>
                        </a:cubicBezTo>
                        <a:cubicBezTo>
                          <a:pt x="2" y="155"/>
                          <a:pt x="0" y="145"/>
                          <a:pt x="0" y="134"/>
                        </a:cubicBezTo>
                        <a:cubicBezTo>
                          <a:pt x="0" y="121"/>
                          <a:pt x="2" y="110"/>
                          <a:pt x="6" y="101"/>
                        </a:cubicBezTo>
                        <a:cubicBezTo>
                          <a:pt x="10" y="91"/>
                          <a:pt x="15" y="83"/>
                          <a:pt x="22" y="76"/>
                        </a:cubicBezTo>
                        <a:cubicBezTo>
                          <a:pt x="28" y="70"/>
                          <a:pt x="36" y="65"/>
                          <a:pt x="46" y="62"/>
                        </a:cubicBezTo>
                        <a:cubicBezTo>
                          <a:pt x="55" y="58"/>
                          <a:pt x="65" y="57"/>
                          <a:pt x="77" y="57"/>
                        </a:cubicBezTo>
                        <a:cubicBezTo>
                          <a:pt x="88" y="57"/>
                          <a:pt x="99" y="59"/>
                          <a:pt x="107" y="62"/>
                        </a:cubicBezTo>
                        <a:cubicBezTo>
                          <a:pt x="116" y="66"/>
                          <a:pt x="124" y="71"/>
                          <a:pt x="130" y="77"/>
                        </a:cubicBezTo>
                        <a:cubicBezTo>
                          <a:pt x="136" y="84"/>
                          <a:pt x="141" y="92"/>
                          <a:pt x="144" y="101"/>
                        </a:cubicBezTo>
                        <a:cubicBezTo>
                          <a:pt x="147" y="110"/>
                          <a:pt x="148" y="120"/>
                          <a:pt x="148" y="131"/>
                        </a:cubicBezTo>
                        <a:close/>
                        <a:moveTo>
                          <a:pt x="62" y="17"/>
                        </a:moveTo>
                        <a:cubicBezTo>
                          <a:pt x="62" y="19"/>
                          <a:pt x="61" y="21"/>
                          <a:pt x="61" y="23"/>
                        </a:cubicBezTo>
                        <a:cubicBezTo>
                          <a:pt x="60" y="25"/>
                          <a:pt x="59" y="27"/>
                          <a:pt x="57" y="28"/>
                        </a:cubicBezTo>
                        <a:cubicBezTo>
                          <a:pt x="56" y="30"/>
                          <a:pt x="54" y="31"/>
                          <a:pt x="52" y="32"/>
                        </a:cubicBezTo>
                        <a:cubicBezTo>
                          <a:pt x="49" y="33"/>
                          <a:pt x="47" y="33"/>
                          <a:pt x="45" y="33"/>
                        </a:cubicBezTo>
                        <a:cubicBezTo>
                          <a:pt x="42" y="33"/>
                          <a:pt x="40" y="33"/>
                          <a:pt x="38" y="32"/>
                        </a:cubicBezTo>
                        <a:cubicBezTo>
                          <a:pt x="36" y="31"/>
                          <a:pt x="34" y="30"/>
                          <a:pt x="32" y="28"/>
                        </a:cubicBezTo>
                        <a:cubicBezTo>
                          <a:pt x="31" y="27"/>
                          <a:pt x="29" y="25"/>
                          <a:pt x="28" y="23"/>
                        </a:cubicBezTo>
                        <a:cubicBezTo>
                          <a:pt x="28" y="21"/>
                          <a:pt x="27" y="19"/>
                          <a:pt x="27" y="17"/>
                        </a:cubicBezTo>
                        <a:cubicBezTo>
                          <a:pt x="27" y="14"/>
                          <a:pt x="28" y="12"/>
                          <a:pt x="28" y="10"/>
                        </a:cubicBezTo>
                        <a:cubicBezTo>
                          <a:pt x="29" y="8"/>
                          <a:pt x="31" y="6"/>
                          <a:pt x="32" y="5"/>
                        </a:cubicBezTo>
                        <a:cubicBezTo>
                          <a:pt x="34" y="3"/>
                          <a:pt x="36" y="2"/>
                          <a:pt x="38" y="1"/>
                        </a:cubicBezTo>
                        <a:cubicBezTo>
                          <a:pt x="40" y="0"/>
                          <a:pt x="42" y="0"/>
                          <a:pt x="45" y="0"/>
                        </a:cubicBezTo>
                        <a:cubicBezTo>
                          <a:pt x="47" y="0"/>
                          <a:pt x="49" y="0"/>
                          <a:pt x="51" y="1"/>
                        </a:cubicBezTo>
                        <a:cubicBezTo>
                          <a:pt x="54" y="2"/>
                          <a:pt x="55" y="3"/>
                          <a:pt x="57" y="5"/>
                        </a:cubicBezTo>
                        <a:cubicBezTo>
                          <a:pt x="58" y="6"/>
                          <a:pt x="60" y="8"/>
                          <a:pt x="61" y="10"/>
                        </a:cubicBezTo>
                        <a:cubicBezTo>
                          <a:pt x="61" y="12"/>
                          <a:pt x="62" y="14"/>
                          <a:pt x="62" y="17"/>
                        </a:cubicBezTo>
                        <a:close/>
                        <a:moveTo>
                          <a:pt x="115" y="132"/>
                        </a:moveTo>
                        <a:cubicBezTo>
                          <a:pt x="115" y="116"/>
                          <a:pt x="111" y="104"/>
                          <a:pt x="104" y="96"/>
                        </a:cubicBezTo>
                        <a:cubicBezTo>
                          <a:pt x="97" y="88"/>
                          <a:pt x="87" y="83"/>
                          <a:pt x="75" y="83"/>
                        </a:cubicBezTo>
                        <a:cubicBezTo>
                          <a:pt x="69" y="83"/>
                          <a:pt x="64" y="84"/>
                          <a:pt x="59" y="86"/>
                        </a:cubicBezTo>
                        <a:cubicBezTo>
                          <a:pt x="54" y="88"/>
                          <a:pt x="49" y="91"/>
                          <a:pt x="46" y="95"/>
                        </a:cubicBezTo>
                        <a:cubicBezTo>
                          <a:pt x="42" y="99"/>
                          <a:pt x="39" y="105"/>
                          <a:pt x="37" y="111"/>
                        </a:cubicBezTo>
                        <a:cubicBezTo>
                          <a:pt x="35" y="117"/>
                          <a:pt x="34" y="124"/>
                          <a:pt x="34" y="133"/>
                        </a:cubicBezTo>
                        <a:cubicBezTo>
                          <a:pt x="34" y="141"/>
                          <a:pt x="35" y="148"/>
                          <a:pt x="37" y="154"/>
                        </a:cubicBezTo>
                        <a:cubicBezTo>
                          <a:pt x="39" y="160"/>
                          <a:pt x="42" y="165"/>
                          <a:pt x="46" y="169"/>
                        </a:cubicBezTo>
                        <a:cubicBezTo>
                          <a:pt x="49" y="173"/>
                          <a:pt x="54" y="176"/>
                          <a:pt x="59" y="178"/>
                        </a:cubicBezTo>
                        <a:cubicBezTo>
                          <a:pt x="64" y="180"/>
                          <a:pt x="69" y="181"/>
                          <a:pt x="75" y="181"/>
                        </a:cubicBezTo>
                        <a:cubicBezTo>
                          <a:pt x="88" y="181"/>
                          <a:pt x="98" y="177"/>
                          <a:pt x="105" y="169"/>
                        </a:cubicBezTo>
                        <a:cubicBezTo>
                          <a:pt x="111" y="160"/>
                          <a:pt x="115" y="148"/>
                          <a:pt x="115" y="132"/>
                        </a:cubicBezTo>
                        <a:close/>
                        <a:moveTo>
                          <a:pt x="121" y="17"/>
                        </a:moveTo>
                        <a:cubicBezTo>
                          <a:pt x="121" y="19"/>
                          <a:pt x="121" y="21"/>
                          <a:pt x="120" y="23"/>
                        </a:cubicBezTo>
                        <a:cubicBezTo>
                          <a:pt x="119" y="25"/>
                          <a:pt x="118" y="27"/>
                          <a:pt x="116" y="28"/>
                        </a:cubicBezTo>
                        <a:cubicBezTo>
                          <a:pt x="115" y="30"/>
                          <a:pt x="113" y="31"/>
                          <a:pt x="111" y="32"/>
                        </a:cubicBezTo>
                        <a:cubicBezTo>
                          <a:pt x="109" y="33"/>
                          <a:pt x="106" y="33"/>
                          <a:pt x="104" y="33"/>
                        </a:cubicBezTo>
                        <a:cubicBezTo>
                          <a:pt x="101" y="33"/>
                          <a:pt x="99" y="33"/>
                          <a:pt x="97" y="32"/>
                        </a:cubicBezTo>
                        <a:cubicBezTo>
                          <a:pt x="95" y="31"/>
                          <a:pt x="93" y="30"/>
                          <a:pt x="91" y="28"/>
                        </a:cubicBezTo>
                        <a:cubicBezTo>
                          <a:pt x="90" y="27"/>
                          <a:pt x="89" y="25"/>
                          <a:pt x="88" y="23"/>
                        </a:cubicBezTo>
                        <a:cubicBezTo>
                          <a:pt x="87" y="21"/>
                          <a:pt x="87" y="19"/>
                          <a:pt x="87" y="17"/>
                        </a:cubicBezTo>
                        <a:cubicBezTo>
                          <a:pt x="87" y="14"/>
                          <a:pt x="87" y="12"/>
                          <a:pt x="88" y="10"/>
                        </a:cubicBezTo>
                        <a:cubicBezTo>
                          <a:pt x="89" y="8"/>
                          <a:pt x="90" y="6"/>
                          <a:pt x="92" y="5"/>
                        </a:cubicBezTo>
                        <a:cubicBezTo>
                          <a:pt x="93" y="3"/>
                          <a:pt x="95" y="2"/>
                          <a:pt x="97" y="1"/>
                        </a:cubicBezTo>
                        <a:cubicBezTo>
                          <a:pt x="99" y="0"/>
                          <a:pt x="101" y="0"/>
                          <a:pt x="104" y="0"/>
                        </a:cubicBezTo>
                        <a:cubicBezTo>
                          <a:pt x="106" y="0"/>
                          <a:pt x="109" y="0"/>
                          <a:pt x="111" y="1"/>
                        </a:cubicBezTo>
                        <a:cubicBezTo>
                          <a:pt x="113" y="2"/>
                          <a:pt x="115" y="3"/>
                          <a:pt x="116" y="5"/>
                        </a:cubicBezTo>
                        <a:cubicBezTo>
                          <a:pt x="118" y="6"/>
                          <a:pt x="119" y="8"/>
                          <a:pt x="120" y="10"/>
                        </a:cubicBezTo>
                        <a:cubicBezTo>
                          <a:pt x="121" y="12"/>
                          <a:pt x="121" y="14"/>
                          <a:pt x="121" y="1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 28"/>
                  <p:cNvSpPr>
                    <a:spLocks/>
                  </p:cNvSpPr>
                  <p:nvPr/>
                </p:nvSpPr>
                <p:spPr bwMode="black">
                  <a:xfrm>
                    <a:off x="10424608" y="6263552"/>
                    <a:ext cx="107803" cy="123866"/>
                  </a:xfrm>
                  <a:custGeom>
                    <a:avLst/>
                    <a:gdLst/>
                    <a:ahLst/>
                    <a:cxnLst>
                      <a:cxn ang="0">
                        <a:pos x="95" y="147"/>
                      </a:cxn>
                      <a:cxn ang="0">
                        <a:pos x="95" y="66"/>
                      </a:cxn>
                      <a:cxn ang="0">
                        <a:pos x="89" y="36"/>
                      </a:cxn>
                      <a:cxn ang="0">
                        <a:pos x="67" y="26"/>
                      </a:cxn>
                      <a:cxn ang="0">
                        <a:pos x="53" y="29"/>
                      </a:cxn>
                      <a:cxn ang="0">
                        <a:pos x="42" y="37"/>
                      </a:cxn>
                      <a:cxn ang="0">
                        <a:pos x="35" y="50"/>
                      </a:cxn>
                      <a:cxn ang="0">
                        <a:pos x="33" y="65"/>
                      </a:cxn>
                      <a:cxn ang="0">
                        <a:pos x="33" y="147"/>
                      </a:cxn>
                      <a:cxn ang="0">
                        <a:pos x="0" y="147"/>
                      </a:cxn>
                      <a:cxn ang="0">
                        <a:pos x="0" y="3"/>
                      </a:cxn>
                      <a:cxn ang="0">
                        <a:pos x="33" y="3"/>
                      </a:cxn>
                      <a:cxn ang="0">
                        <a:pos x="33" y="26"/>
                      </a:cxn>
                      <a:cxn ang="0">
                        <a:pos x="33" y="26"/>
                      </a:cxn>
                      <a:cxn ang="0">
                        <a:pos x="54" y="6"/>
                      </a:cxn>
                      <a:cxn ang="0">
                        <a:pos x="80" y="0"/>
                      </a:cxn>
                      <a:cxn ang="0">
                        <a:pos x="115" y="14"/>
                      </a:cxn>
                      <a:cxn ang="0">
                        <a:pos x="128" y="59"/>
                      </a:cxn>
                      <a:cxn ang="0">
                        <a:pos x="128" y="147"/>
                      </a:cxn>
                      <a:cxn ang="0">
                        <a:pos x="95" y="147"/>
                      </a:cxn>
                    </a:cxnLst>
                    <a:rect l="0" t="0" r="r" b="b"/>
                    <a:pathLst>
                      <a:path w="128" h="147">
                        <a:moveTo>
                          <a:pt x="95" y="147"/>
                        </a:move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53"/>
                          <a:pt x="93" y="43"/>
                          <a:pt x="89" y="36"/>
                        </a:cubicBezTo>
                        <a:cubicBezTo>
                          <a:pt x="84" y="30"/>
                          <a:pt x="77" y="26"/>
                          <a:pt x="67" y="26"/>
                        </a:cubicBezTo>
                        <a:cubicBezTo>
                          <a:pt x="62" y="26"/>
                          <a:pt x="57" y="27"/>
                          <a:pt x="53" y="29"/>
                        </a:cubicBezTo>
                        <a:cubicBezTo>
                          <a:pt x="49" y="31"/>
                          <a:pt x="45" y="34"/>
                          <a:pt x="42" y="37"/>
                        </a:cubicBezTo>
                        <a:cubicBezTo>
                          <a:pt x="39" y="41"/>
                          <a:pt x="37" y="45"/>
                          <a:pt x="35" y="50"/>
                        </a:cubicBezTo>
                        <a:cubicBezTo>
                          <a:pt x="34" y="54"/>
                          <a:pt x="33" y="60"/>
                          <a:pt x="33" y="65"/>
                        </a:cubicBezTo>
                        <a:cubicBezTo>
                          <a:pt x="33" y="147"/>
                          <a:pt x="33" y="147"/>
                          <a:pt x="33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33" y="3"/>
                          <a:pt x="33" y="3"/>
                          <a:pt x="33" y="3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9" y="17"/>
                          <a:pt x="46" y="10"/>
                          <a:pt x="54" y="6"/>
                        </a:cubicBezTo>
                        <a:cubicBezTo>
                          <a:pt x="61" y="2"/>
                          <a:pt x="70" y="0"/>
                          <a:pt x="80" y="0"/>
                        </a:cubicBezTo>
                        <a:cubicBezTo>
                          <a:pt x="95" y="0"/>
                          <a:pt x="107" y="5"/>
                          <a:pt x="115" y="14"/>
                        </a:cubicBezTo>
                        <a:cubicBezTo>
                          <a:pt x="124" y="24"/>
                          <a:pt x="128" y="39"/>
                          <a:pt x="128" y="59"/>
                        </a:cubicBezTo>
                        <a:cubicBezTo>
                          <a:pt x="128" y="147"/>
                          <a:pt x="128" y="147"/>
                          <a:pt x="128" y="147"/>
                        </a:cubicBezTo>
                        <a:lnTo>
                          <a:pt x="95" y="1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 29"/>
                  <p:cNvSpPr>
                    <a:spLocks noEditPoints="1"/>
                  </p:cNvSpPr>
                  <p:nvPr/>
                </p:nvSpPr>
                <p:spPr bwMode="black">
                  <a:xfrm>
                    <a:off x="10552761" y="6215358"/>
                    <a:ext cx="124937" cy="175269"/>
                  </a:xfrm>
                  <a:custGeom>
                    <a:avLst/>
                    <a:gdLst/>
                    <a:ahLst/>
                    <a:cxnLst>
                      <a:cxn ang="0">
                        <a:pos x="142" y="163"/>
                      </a:cxn>
                      <a:cxn ang="0">
                        <a:pos x="103" y="202"/>
                      </a:cxn>
                      <a:cxn ang="0">
                        <a:pos x="42" y="202"/>
                      </a:cxn>
                      <a:cxn ang="0">
                        <a:pos x="5" y="164"/>
                      </a:cxn>
                      <a:cxn ang="0">
                        <a:pos x="5" y="101"/>
                      </a:cxn>
                      <a:cxn ang="0">
                        <a:pos x="45" y="62"/>
                      </a:cxn>
                      <a:cxn ang="0">
                        <a:pos x="107" y="62"/>
                      </a:cxn>
                      <a:cxn ang="0">
                        <a:pos x="143" y="101"/>
                      </a:cxn>
                      <a:cxn ang="0">
                        <a:pos x="61" y="17"/>
                      </a:cxn>
                      <a:cxn ang="0">
                        <a:pos x="56" y="28"/>
                      </a:cxn>
                      <a:cxn ang="0">
                        <a:pos x="44" y="33"/>
                      </a:cxn>
                      <a:cxn ang="0">
                        <a:pos x="31" y="28"/>
                      </a:cxn>
                      <a:cxn ang="0">
                        <a:pos x="26" y="17"/>
                      </a:cxn>
                      <a:cxn ang="0">
                        <a:pos x="31" y="5"/>
                      </a:cxn>
                      <a:cxn ang="0">
                        <a:pos x="44" y="0"/>
                      </a:cxn>
                      <a:cxn ang="0">
                        <a:pos x="56" y="5"/>
                      </a:cxn>
                      <a:cxn ang="0">
                        <a:pos x="61" y="17"/>
                      </a:cxn>
                      <a:cxn ang="0">
                        <a:pos x="103" y="96"/>
                      </a:cxn>
                      <a:cxn ang="0">
                        <a:pos x="58" y="86"/>
                      </a:cxn>
                      <a:cxn ang="0">
                        <a:pos x="37" y="111"/>
                      </a:cxn>
                      <a:cxn ang="0">
                        <a:pos x="36" y="154"/>
                      </a:cxn>
                      <a:cxn ang="0">
                        <a:pos x="58" y="178"/>
                      </a:cxn>
                      <a:cxn ang="0">
                        <a:pos x="104" y="169"/>
                      </a:cxn>
                      <a:cxn ang="0">
                        <a:pos x="121" y="17"/>
                      </a:cxn>
                      <a:cxn ang="0">
                        <a:pos x="116" y="28"/>
                      </a:cxn>
                      <a:cxn ang="0">
                        <a:pos x="103" y="33"/>
                      </a:cxn>
                      <a:cxn ang="0">
                        <a:pos x="91" y="28"/>
                      </a:cxn>
                      <a:cxn ang="0">
                        <a:pos x="86" y="17"/>
                      </a:cxn>
                      <a:cxn ang="0">
                        <a:pos x="91" y="5"/>
                      </a:cxn>
                      <a:cxn ang="0">
                        <a:pos x="103" y="0"/>
                      </a:cxn>
                      <a:cxn ang="0">
                        <a:pos x="116" y="5"/>
                      </a:cxn>
                      <a:cxn ang="0">
                        <a:pos x="121" y="17"/>
                      </a:cxn>
                    </a:cxnLst>
                    <a:rect l="0" t="0" r="r" b="b"/>
                    <a:pathLst>
                      <a:path w="148" h="208">
                        <a:moveTo>
                          <a:pt x="148" y="131"/>
                        </a:moveTo>
                        <a:cubicBezTo>
                          <a:pt x="148" y="143"/>
                          <a:pt x="146" y="153"/>
                          <a:pt x="142" y="163"/>
                        </a:cubicBezTo>
                        <a:cubicBezTo>
                          <a:pt x="139" y="172"/>
                          <a:pt x="134" y="181"/>
                          <a:pt x="127" y="187"/>
                        </a:cubicBezTo>
                        <a:cubicBezTo>
                          <a:pt x="120" y="194"/>
                          <a:pt x="113" y="199"/>
                          <a:pt x="103" y="202"/>
                        </a:cubicBezTo>
                        <a:cubicBezTo>
                          <a:pt x="94" y="206"/>
                          <a:pt x="84" y="208"/>
                          <a:pt x="72" y="208"/>
                        </a:cubicBezTo>
                        <a:cubicBezTo>
                          <a:pt x="61" y="208"/>
                          <a:pt x="51" y="206"/>
                          <a:pt x="42" y="202"/>
                        </a:cubicBezTo>
                        <a:cubicBezTo>
                          <a:pt x="33" y="199"/>
                          <a:pt x="26" y="194"/>
                          <a:pt x="19" y="188"/>
                        </a:cubicBezTo>
                        <a:cubicBezTo>
                          <a:pt x="13" y="181"/>
                          <a:pt x="8" y="174"/>
                          <a:pt x="5" y="164"/>
                        </a:cubicBezTo>
                        <a:cubicBezTo>
                          <a:pt x="1" y="155"/>
                          <a:pt x="0" y="145"/>
                          <a:pt x="0" y="134"/>
                        </a:cubicBezTo>
                        <a:cubicBezTo>
                          <a:pt x="0" y="121"/>
                          <a:pt x="2" y="110"/>
                          <a:pt x="5" y="101"/>
                        </a:cubicBezTo>
                        <a:cubicBezTo>
                          <a:pt x="9" y="91"/>
                          <a:pt x="14" y="83"/>
                          <a:pt x="21" y="76"/>
                        </a:cubicBezTo>
                        <a:cubicBezTo>
                          <a:pt x="28" y="70"/>
                          <a:pt x="36" y="65"/>
                          <a:pt x="45" y="62"/>
                        </a:cubicBezTo>
                        <a:cubicBezTo>
                          <a:pt x="54" y="58"/>
                          <a:pt x="65" y="57"/>
                          <a:pt x="76" y="57"/>
                        </a:cubicBezTo>
                        <a:cubicBezTo>
                          <a:pt x="88" y="57"/>
                          <a:pt x="98" y="59"/>
                          <a:pt x="107" y="62"/>
                        </a:cubicBezTo>
                        <a:cubicBezTo>
                          <a:pt x="116" y="66"/>
                          <a:pt x="123" y="71"/>
                          <a:pt x="129" y="77"/>
                        </a:cubicBezTo>
                        <a:cubicBezTo>
                          <a:pt x="135" y="84"/>
                          <a:pt x="140" y="92"/>
                          <a:pt x="143" y="101"/>
                        </a:cubicBezTo>
                        <a:cubicBezTo>
                          <a:pt x="146" y="110"/>
                          <a:pt x="148" y="120"/>
                          <a:pt x="148" y="131"/>
                        </a:cubicBezTo>
                        <a:close/>
                        <a:moveTo>
                          <a:pt x="61" y="17"/>
                        </a:moveTo>
                        <a:cubicBezTo>
                          <a:pt x="61" y="19"/>
                          <a:pt x="61" y="21"/>
                          <a:pt x="60" y="23"/>
                        </a:cubicBezTo>
                        <a:cubicBezTo>
                          <a:pt x="59" y="25"/>
                          <a:pt x="58" y="27"/>
                          <a:pt x="56" y="28"/>
                        </a:cubicBezTo>
                        <a:cubicBezTo>
                          <a:pt x="55" y="30"/>
                          <a:pt x="53" y="31"/>
                          <a:pt x="51" y="32"/>
                        </a:cubicBezTo>
                        <a:cubicBezTo>
                          <a:pt x="49" y="33"/>
                          <a:pt x="47" y="33"/>
                          <a:pt x="44" y="33"/>
                        </a:cubicBezTo>
                        <a:cubicBezTo>
                          <a:pt x="41" y="33"/>
                          <a:pt x="39" y="33"/>
                          <a:pt x="37" y="32"/>
                        </a:cubicBezTo>
                        <a:cubicBezTo>
                          <a:pt x="35" y="31"/>
                          <a:pt x="33" y="30"/>
                          <a:pt x="31" y="28"/>
                        </a:cubicBezTo>
                        <a:cubicBezTo>
                          <a:pt x="30" y="27"/>
                          <a:pt x="29" y="25"/>
                          <a:pt x="28" y="23"/>
                        </a:cubicBezTo>
                        <a:cubicBezTo>
                          <a:pt x="27" y="21"/>
                          <a:pt x="26" y="19"/>
                          <a:pt x="26" y="17"/>
                        </a:cubicBezTo>
                        <a:cubicBezTo>
                          <a:pt x="26" y="14"/>
                          <a:pt x="27" y="12"/>
                          <a:pt x="28" y="10"/>
                        </a:cubicBezTo>
                        <a:cubicBezTo>
                          <a:pt x="29" y="8"/>
                          <a:pt x="30" y="6"/>
                          <a:pt x="31" y="5"/>
                        </a:cubicBezTo>
                        <a:cubicBezTo>
                          <a:pt x="33" y="3"/>
                          <a:pt x="35" y="2"/>
                          <a:pt x="37" y="1"/>
                        </a:cubicBezTo>
                        <a:cubicBezTo>
                          <a:pt x="39" y="0"/>
                          <a:pt x="41" y="0"/>
                          <a:pt x="44" y="0"/>
                        </a:cubicBezTo>
                        <a:cubicBezTo>
                          <a:pt x="46" y="0"/>
                          <a:pt x="49" y="0"/>
                          <a:pt x="51" y="1"/>
                        </a:cubicBezTo>
                        <a:cubicBezTo>
                          <a:pt x="53" y="2"/>
                          <a:pt x="55" y="3"/>
                          <a:pt x="56" y="5"/>
                        </a:cubicBezTo>
                        <a:cubicBezTo>
                          <a:pt x="58" y="6"/>
                          <a:pt x="59" y="8"/>
                          <a:pt x="60" y="10"/>
                        </a:cubicBezTo>
                        <a:cubicBezTo>
                          <a:pt x="61" y="12"/>
                          <a:pt x="61" y="14"/>
                          <a:pt x="61" y="17"/>
                        </a:cubicBezTo>
                        <a:close/>
                        <a:moveTo>
                          <a:pt x="114" y="132"/>
                        </a:moveTo>
                        <a:cubicBezTo>
                          <a:pt x="114" y="116"/>
                          <a:pt x="110" y="104"/>
                          <a:pt x="103" y="96"/>
                        </a:cubicBezTo>
                        <a:cubicBezTo>
                          <a:pt x="96" y="88"/>
                          <a:pt x="87" y="83"/>
                          <a:pt x="74" y="83"/>
                        </a:cubicBezTo>
                        <a:cubicBezTo>
                          <a:pt x="68" y="83"/>
                          <a:pt x="63" y="84"/>
                          <a:pt x="58" y="86"/>
                        </a:cubicBezTo>
                        <a:cubicBezTo>
                          <a:pt x="53" y="88"/>
                          <a:pt x="49" y="91"/>
                          <a:pt x="45" y="95"/>
                        </a:cubicBezTo>
                        <a:cubicBezTo>
                          <a:pt x="41" y="99"/>
                          <a:pt x="39" y="105"/>
                          <a:pt x="37" y="111"/>
                        </a:cubicBezTo>
                        <a:cubicBezTo>
                          <a:pt x="34" y="117"/>
                          <a:pt x="33" y="124"/>
                          <a:pt x="33" y="133"/>
                        </a:cubicBezTo>
                        <a:cubicBezTo>
                          <a:pt x="33" y="141"/>
                          <a:pt x="34" y="148"/>
                          <a:pt x="36" y="154"/>
                        </a:cubicBezTo>
                        <a:cubicBezTo>
                          <a:pt x="38" y="160"/>
                          <a:pt x="41" y="165"/>
                          <a:pt x="45" y="169"/>
                        </a:cubicBezTo>
                        <a:cubicBezTo>
                          <a:pt x="49" y="173"/>
                          <a:pt x="53" y="176"/>
                          <a:pt x="58" y="178"/>
                        </a:cubicBezTo>
                        <a:cubicBezTo>
                          <a:pt x="63" y="180"/>
                          <a:pt x="68" y="181"/>
                          <a:pt x="74" y="181"/>
                        </a:cubicBezTo>
                        <a:cubicBezTo>
                          <a:pt x="87" y="181"/>
                          <a:pt x="97" y="177"/>
                          <a:pt x="104" y="169"/>
                        </a:cubicBezTo>
                        <a:cubicBezTo>
                          <a:pt x="111" y="160"/>
                          <a:pt x="114" y="148"/>
                          <a:pt x="114" y="132"/>
                        </a:cubicBezTo>
                        <a:close/>
                        <a:moveTo>
                          <a:pt x="121" y="17"/>
                        </a:moveTo>
                        <a:cubicBezTo>
                          <a:pt x="121" y="19"/>
                          <a:pt x="120" y="21"/>
                          <a:pt x="119" y="23"/>
                        </a:cubicBezTo>
                        <a:cubicBezTo>
                          <a:pt x="119" y="25"/>
                          <a:pt x="117" y="27"/>
                          <a:pt x="116" y="28"/>
                        </a:cubicBezTo>
                        <a:cubicBezTo>
                          <a:pt x="114" y="30"/>
                          <a:pt x="112" y="31"/>
                          <a:pt x="110" y="32"/>
                        </a:cubicBezTo>
                        <a:cubicBezTo>
                          <a:pt x="108" y="33"/>
                          <a:pt x="106" y="33"/>
                          <a:pt x="103" y="33"/>
                        </a:cubicBezTo>
                        <a:cubicBezTo>
                          <a:pt x="101" y="33"/>
                          <a:pt x="98" y="33"/>
                          <a:pt x="96" y="32"/>
                        </a:cubicBezTo>
                        <a:cubicBezTo>
                          <a:pt x="94" y="31"/>
                          <a:pt x="92" y="30"/>
                          <a:pt x="91" y="28"/>
                        </a:cubicBezTo>
                        <a:cubicBezTo>
                          <a:pt x="89" y="27"/>
                          <a:pt x="88" y="25"/>
                          <a:pt x="87" y="23"/>
                        </a:cubicBezTo>
                        <a:cubicBezTo>
                          <a:pt x="86" y="21"/>
                          <a:pt x="86" y="19"/>
                          <a:pt x="86" y="17"/>
                        </a:cubicBezTo>
                        <a:cubicBezTo>
                          <a:pt x="86" y="14"/>
                          <a:pt x="86" y="12"/>
                          <a:pt x="87" y="10"/>
                        </a:cubicBezTo>
                        <a:cubicBezTo>
                          <a:pt x="88" y="8"/>
                          <a:pt x="89" y="6"/>
                          <a:pt x="91" y="5"/>
                        </a:cubicBezTo>
                        <a:cubicBezTo>
                          <a:pt x="92" y="3"/>
                          <a:pt x="94" y="2"/>
                          <a:pt x="96" y="1"/>
                        </a:cubicBezTo>
                        <a:cubicBezTo>
                          <a:pt x="99" y="0"/>
                          <a:pt x="101" y="0"/>
                          <a:pt x="103" y="0"/>
                        </a:cubicBezTo>
                        <a:cubicBezTo>
                          <a:pt x="106" y="0"/>
                          <a:pt x="108" y="0"/>
                          <a:pt x="110" y="1"/>
                        </a:cubicBezTo>
                        <a:cubicBezTo>
                          <a:pt x="112" y="2"/>
                          <a:pt x="114" y="3"/>
                          <a:pt x="116" y="5"/>
                        </a:cubicBezTo>
                        <a:cubicBezTo>
                          <a:pt x="117" y="6"/>
                          <a:pt x="119" y="8"/>
                          <a:pt x="119" y="10"/>
                        </a:cubicBezTo>
                        <a:cubicBezTo>
                          <a:pt x="120" y="12"/>
                          <a:pt x="121" y="14"/>
                          <a:pt x="121" y="17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Freeform 30"/>
                  <p:cNvSpPr>
                    <a:spLocks/>
                  </p:cNvSpPr>
                  <p:nvPr/>
                </p:nvSpPr>
                <p:spPr bwMode="black">
                  <a:xfrm>
                    <a:off x="10701255" y="6263552"/>
                    <a:ext cx="180266" cy="123866"/>
                  </a:xfrm>
                  <a:custGeom>
                    <a:avLst/>
                    <a:gdLst/>
                    <a:ahLst/>
                    <a:cxnLst>
                      <a:cxn ang="0">
                        <a:pos x="182" y="147"/>
                      </a:cxn>
                      <a:cxn ang="0">
                        <a:pos x="182" y="66"/>
                      </a:cxn>
                      <a:cxn ang="0">
                        <a:pos x="180" y="46"/>
                      </a:cxn>
                      <a:cxn ang="0">
                        <a:pos x="174" y="34"/>
                      </a:cxn>
                      <a:cxn ang="0">
                        <a:pos x="165" y="28"/>
                      </a:cxn>
                      <a:cxn ang="0">
                        <a:pos x="153" y="26"/>
                      </a:cxn>
                      <a:cxn ang="0">
                        <a:pos x="141" y="30"/>
                      </a:cxn>
                      <a:cxn ang="0">
                        <a:pos x="131" y="38"/>
                      </a:cxn>
                      <a:cxn ang="0">
                        <a:pos x="125" y="51"/>
                      </a:cxn>
                      <a:cxn ang="0">
                        <a:pos x="123" y="66"/>
                      </a:cxn>
                      <a:cxn ang="0">
                        <a:pos x="123" y="147"/>
                      </a:cxn>
                      <a:cxn ang="0">
                        <a:pos x="90" y="147"/>
                      </a:cxn>
                      <a:cxn ang="0">
                        <a:pos x="90" y="63"/>
                      </a:cxn>
                      <a:cxn ang="0">
                        <a:pos x="88" y="46"/>
                      </a:cxn>
                      <a:cxn ang="0">
                        <a:pos x="83" y="35"/>
                      </a:cxn>
                      <a:cxn ang="0">
                        <a:pos x="74" y="28"/>
                      </a:cxn>
                      <a:cxn ang="0">
                        <a:pos x="62" y="26"/>
                      </a:cxn>
                      <a:cxn ang="0">
                        <a:pos x="50" y="29"/>
                      </a:cxn>
                      <a:cxn ang="0">
                        <a:pos x="41" y="37"/>
                      </a:cxn>
                      <a:cxn ang="0">
                        <a:pos x="34" y="50"/>
                      </a:cxn>
                      <a:cxn ang="0">
                        <a:pos x="32" y="66"/>
                      </a:cxn>
                      <a:cxn ang="0">
                        <a:pos x="32" y="147"/>
                      </a:cxn>
                      <a:cxn ang="0">
                        <a:pos x="0" y="147"/>
                      </a:cxn>
                      <a:cxn ang="0">
                        <a:pos x="0" y="3"/>
                      </a:cxn>
                      <a:cxn ang="0">
                        <a:pos x="32" y="3"/>
                      </a:cxn>
                      <a:cxn ang="0">
                        <a:pos x="32" y="26"/>
                      </a:cxn>
                      <a:cxn ang="0">
                        <a:pos x="33" y="26"/>
                      </a:cxn>
                      <a:cxn ang="0">
                        <a:pos x="52" y="6"/>
                      </a:cxn>
                      <a:cxn ang="0">
                        <a:pos x="78" y="0"/>
                      </a:cxn>
                      <a:cxn ang="0">
                        <a:pos x="92" y="2"/>
                      </a:cxn>
                      <a:cxn ang="0">
                        <a:pos x="104" y="7"/>
                      </a:cxn>
                      <a:cxn ang="0">
                        <a:pos x="113" y="16"/>
                      </a:cxn>
                      <a:cxn ang="0">
                        <a:pos x="119" y="28"/>
                      </a:cxn>
                      <a:cxn ang="0">
                        <a:pos x="140" y="7"/>
                      </a:cxn>
                      <a:cxn ang="0">
                        <a:pos x="167" y="0"/>
                      </a:cxn>
                      <a:cxn ang="0">
                        <a:pos x="202" y="14"/>
                      </a:cxn>
                      <a:cxn ang="0">
                        <a:pos x="214" y="58"/>
                      </a:cxn>
                      <a:cxn ang="0">
                        <a:pos x="214" y="147"/>
                      </a:cxn>
                      <a:cxn ang="0">
                        <a:pos x="182" y="147"/>
                      </a:cxn>
                    </a:cxnLst>
                    <a:rect l="0" t="0" r="r" b="b"/>
                    <a:pathLst>
                      <a:path w="214" h="147">
                        <a:moveTo>
                          <a:pt x="182" y="147"/>
                        </a:moveTo>
                        <a:cubicBezTo>
                          <a:pt x="182" y="66"/>
                          <a:pt x="182" y="66"/>
                          <a:pt x="182" y="66"/>
                        </a:cubicBezTo>
                        <a:cubicBezTo>
                          <a:pt x="182" y="58"/>
                          <a:pt x="181" y="52"/>
                          <a:pt x="180" y="46"/>
                        </a:cubicBezTo>
                        <a:cubicBezTo>
                          <a:pt x="178" y="41"/>
                          <a:pt x="176" y="37"/>
                          <a:pt x="174" y="34"/>
                        </a:cubicBezTo>
                        <a:cubicBezTo>
                          <a:pt x="172" y="31"/>
                          <a:pt x="169" y="29"/>
                          <a:pt x="165" y="28"/>
                        </a:cubicBezTo>
                        <a:cubicBezTo>
                          <a:pt x="162" y="27"/>
                          <a:pt x="158" y="26"/>
                          <a:pt x="153" y="26"/>
                        </a:cubicBezTo>
                        <a:cubicBezTo>
                          <a:pt x="149" y="26"/>
                          <a:pt x="145" y="27"/>
                          <a:pt x="141" y="30"/>
                        </a:cubicBezTo>
                        <a:cubicBezTo>
                          <a:pt x="137" y="32"/>
                          <a:pt x="134" y="35"/>
                          <a:pt x="131" y="38"/>
                        </a:cubicBezTo>
                        <a:cubicBezTo>
                          <a:pt x="129" y="42"/>
                          <a:pt x="127" y="46"/>
                          <a:pt x="125" y="51"/>
                        </a:cubicBezTo>
                        <a:cubicBezTo>
                          <a:pt x="124" y="56"/>
                          <a:pt x="123" y="61"/>
                          <a:pt x="123" y="66"/>
                        </a:cubicBezTo>
                        <a:cubicBezTo>
                          <a:pt x="123" y="147"/>
                          <a:pt x="123" y="147"/>
                          <a:pt x="123" y="147"/>
                        </a:cubicBezTo>
                        <a:cubicBezTo>
                          <a:pt x="90" y="147"/>
                          <a:pt x="90" y="147"/>
                          <a:pt x="90" y="147"/>
                        </a:cubicBezTo>
                        <a:cubicBezTo>
                          <a:pt x="90" y="63"/>
                          <a:pt x="90" y="63"/>
                          <a:pt x="90" y="63"/>
                        </a:cubicBezTo>
                        <a:cubicBezTo>
                          <a:pt x="90" y="56"/>
                          <a:pt x="90" y="51"/>
                          <a:pt x="88" y="46"/>
                        </a:cubicBezTo>
                        <a:cubicBezTo>
                          <a:pt x="87" y="41"/>
                          <a:pt x="85" y="38"/>
                          <a:pt x="83" y="35"/>
                        </a:cubicBezTo>
                        <a:cubicBezTo>
                          <a:pt x="80" y="32"/>
                          <a:pt x="77" y="30"/>
                          <a:pt x="74" y="28"/>
                        </a:cubicBezTo>
                        <a:cubicBezTo>
                          <a:pt x="70" y="27"/>
                          <a:pt x="67" y="26"/>
                          <a:pt x="62" y="26"/>
                        </a:cubicBezTo>
                        <a:cubicBezTo>
                          <a:pt x="58" y="26"/>
                          <a:pt x="54" y="27"/>
                          <a:pt x="50" y="29"/>
                        </a:cubicBezTo>
                        <a:cubicBezTo>
                          <a:pt x="46" y="31"/>
                          <a:pt x="43" y="34"/>
                          <a:pt x="41" y="37"/>
                        </a:cubicBezTo>
                        <a:cubicBezTo>
                          <a:pt x="38" y="41"/>
                          <a:pt x="36" y="45"/>
                          <a:pt x="34" y="50"/>
                        </a:cubicBezTo>
                        <a:cubicBezTo>
                          <a:pt x="33" y="55"/>
                          <a:pt x="32" y="60"/>
                          <a:pt x="32" y="66"/>
                        </a:cubicBezTo>
                        <a:cubicBezTo>
                          <a:pt x="32" y="147"/>
                          <a:pt x="32" y="147"/>
                          <a:pt x="32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8" y="17"/>
                          <a:pt x="44" y="11"/>
                          <a:pt x="52" y="6"/>
                        </a:cubicBezTo>
                        <a:cubicBezTo>
                          <a:pt x="59" y="2"/>
                          <a:pt x="68" y="0"/>
                          <a:pt x="78" y="0"/>
                        </a:cubicBezTo>
                        <a:cubicBezTo>
                          <a:pt x="83" y="0"/>
                          <a:pt x="88" y="1"/>
                          <a:pt x="92" y="2"/>
                        </a:cubicBezTo>
                        <a:cubicBezTo>
                          <a:pt x="96" y="3"/>
                          <a:pt x="100" y="5"/>
                          <a:pt x="104" y="7"/>
                        </a:cubicBezTo>
                        <a:cubicBezTo>
                          <a:pt x="107" y="10"/>
                          <a:pt x="110" y="13"/>
                          <a:pt x="113" y="16"/>
                        </a:cubicBezTo>
                        <a:cubicBezTo>
                          <a:pt x="115" y="20"/>
                          <a:pt x="117" y="24"/>
                          <a:pt x="119" y="28"/>
                        </a:cubicBezTo>
                        <a:cubicBezTo>
                          <a:pt x="125" y="18"/>
                          <a:pt x="132" y="11"/>
                          <a:pt x="140" y="7"/>
                        </a:cubicBezTo>
                        <a:cubicBezTo>
                          <a:pt x="147" y="2"/>
                          <a:pt x="157" y="0"/>
                          <a:pt x="167" y="0"/>
                        </a:cubicBezTo>
                        <a:cubicBezTo>
                          <a:pt x="182" y="0"/>
                          <a:pt x="194" y="4"/>
                          <a:pt x="202" y="14"/>
                        </a:cubicBezTo>
                        <a:cubicBezTo>
                          <a:pt x="210" y="23"/>
                          <a:pt x="214" y="38"/>
                          <a:pt x="214" y="58"/>
                        </a:cubicBezTo>
                        <a:cubicBezTo>
                          <a:pt x="214" y="147"/>
                          <a:pt x="214" y="147"/>
                          <a:pt x="214" y="147"/>
                        </a:cubicBezTo>
                        <a:lnTo>
                          <a:pt x="182" y="1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1" name="Group 110"/>
                <p:cNvGrpSpPr/>
                <p:nvPr/>
              </p:nvGrpSpPr>
              <p:grpSpPr bwMode="black">
                <a:xfrm>
                  <a:off x="3754836" y="3089263"/>
                  <a:ext cx="1230581" cy="245111"/>
                  <a:chOff x="4381738" y="6174707"/>
                  <a:chExt cx="1235264" cy="254570"/>
                </a:xfrm>
                <a:grpFill/>
                <a:effectLst/>
              </p:grpSpPr>
              <p:sp>
                <p:nvSpPr>
                  <p:cNvPr id="162" name="Freeform 5"/>
                  <p:cNvSpPr>
                    <a:spLocks noEditPoints="1"/>
                  </p:cNvSpPr>
                  <p:nvPr/>
                </p:nvSpPr>
                <p:spPr bwMode="black">
                  <a:xfrm>
                    <a:off x="5494268" y="6226972"/>
                    <a:ext cx="122734" cy="148573"/>
                  </a:xfrm>
                  <a:custGeom>
                    <a:avLst/>
                    <a:gdLst/>
                    <a:ahLst/>
                    <a:cxnLst>
                      <a:cxn ang="0">
                        <a:pos x="372" y="102"/>
                      </a:cxn>
                      <a:cxn ang="0">
                        <a:pos x="372" y="278"/>
                      </a:cxn>
                      <a:cxn ang="0">
                        <a:pos x="136" y="238"/>
                      </a:cxn>
                      <a:cxn ang="0">
                        <a:pos x="148" y="122"/>
                      </a:cxn>
                      <a:cxn ang="0">
                        <a:pos x="372" y="102"/>
                      </a:cxn>
                      <a:cxn ang="0">
                        <a:pos x="32" y="210"/>
                      </a:cxn>
                      <a:cxn ang="0">
                        <a:pos x="176" y="346"/>
                      </a:cxn>
                      <a:cxn ang="0">
                        <a:pos x="0" y="562"/>
                      </a:cxn>
                      <a:cxn ang="0">
                        <a:pos x="108" y="562"/>
                      </a:cxn>
                      <a:cxn ang="0">
                        <a:pos x="372" y="358"/>
                      </a:cxn>
                      <a:cxn ang="0">
                        <a:pos x="372" y="562"/>
                      </a:cxn>
                      <a:cxn ang="0">
                        <a:pos x="464" y="562"/>
                      </a:cxn>
                      <a:cxn ang="0">
                        <a:pos x="464" y="26"/>
                      </a:cxn>
                      <a:cxn ang="0">
                        <a:pos x="32" y="210"/>
                      </a:cxn>
                    </a:cxnLst>
                    <a:rect l="0" t="0" r="r" b="b"/>
                    <a:pathLst>
                      <a:path w="464" h="562">
                        <a:moveTo>
                          <a:pt x="372" y="102"/>
                        </a:moveTo>
                        <a:cubicBezTo>
                          <a:pt x="372" y="161"/>
                          <a:pt x="372" y="219"/>
                          <a:pt x="372" y="278"/>
                        </a:cubicBezTo>
                        <a:cubicBezTo>
                          <a:pt x="292" y="274"/>
                          <a:pt x="171" y="291"/>
                          <a:pt x="136" y="238"/>
                        </a:cubicBezTo>
                        <a:cubicBezTo>
                          <a:pt x="115" y="206"/>
                          <a:pt x="117" y="148"/>
                          <a:pt x="148" y="122"/>
                        </a:cubicBezTo>
                        <a:cubicBezTo>
                          <a:pt x="193" y="83"/>
                          <a:pt x="291" y="111"/>
                          <a:pt x="372" y="102"/>
                        </a:cubicBezTo>
                        <a:close/>
                        <a:moveTo>
                          <a:pt x="32" y="210"/>
                        </a:moveTo>
                        <a:cubicBezTo>
                          <a:pt x="41" y="280"/>
                          <a:pt x="103" y="335"/>
                          <a:pt x="176" y="346"/>
                        </a:cubicBezTo>
                        <a:cubicBezTo>
                          <a:pt x="86" y="387"/>
                          <a:pt x="56" y="487"/>
                          <a:pt x="0" y="562"/>
                        </a:cubicBezTo>
                        <a:cubicBezTo>
                          <a:pt x="36" y="562"/>
                          <a:pt x="72" y="562"/>
                          <a:pt x="108" y="562"/>
                        </a:cubicBezTo>
                        <a:cubicBezTo>
                          <a:pt x="182" y="482"/>
                          <a:pt x="197" y="323"/>
                          <a:pt x="372" y="358"/>
                        </a:cubicBezTo>
                        <a:cubicBezTo>
                          <a:pt x="372" y="426"/>
                          <a:pt x="372" y="494"/>
                          <a:pt x="372" y="562"/>
                        </a:cubicBezTo>
                        <a:cubicBezTo>
                          <a:pt x="403" y="562"/>
                          <a:pt x="433" y="562"/>
                          <a:pt x="464" y="562"/>
                        </a:cubicBezTo>
                        <a:cubicBezTo>
                          <a:pt x="464" y="383"/>
                          <a:pt x="464" y="205"/>
                          <a:pt x="464" y="26"/>
                        </a:cubicBezTo>
                        <a:cubicBezTo>
                          <a:pt x="257" y="19"/>
                          <a:pt x="4" y="0"/>
                          <a:pt x="32" y="21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6"/>
                  <p:cNvSpPr>
                    <a:spLocks noEditPoints="1"/>
                  </p:cNvSpPr>
                  <p:nvPr/>
                </p:nvSpPr>
                <p:spPr bwMode="black">
                  <a:xfrm>
                    <a:off x="5044147" y="6233725"/>
                    <a:ext cx="149160" cy="181752"/>
                  </a:xfrm>
                  <a:custGeom>
                    <a:avLst/>
                    <a:gdLst/>
                    <a:ahLst/>
                    <a:cxnLst>
                      <a:cxn ang="0">
                        <a:pos x="412" y="76"/>
                      </a:cxn>
                      <a:cxn ang="0">
                        <a:pos x="412" y="460"/>
                      </a:cxn>
                      <a:cxn ang="0">
                        <a:pos x="136" y="460"/>
                      </a:cxn>
                      <a:cxn ang="0">
                        <a:pos x="216" y="76"/>
                      </a:cxn>
                      <a:cxn ang="0">
                        <a:pos x="412" y="76"/>
                      </a:cxn>
                      <a:cxn ang="0">
                        <a:pos x="140" y="0"/>
                      </a:cxn>
                      <a:cxn ang="0">
                        <a:pos x="44" y="460"/>
                      </a:cxn>
                      <a:cxn ang="0">
                        <a:pos x="0" y="460"/>
                      </a:cxn>
                      <a:cxn ang="0">
                        <a:pos x="0" y="688"/>
                      </a:cxn>
                      <a:cxn ang="0">
                        <a:pos x="76" y="688"/>
                      </a:cxn>
                      <a:cxn ang="0">
                        <a:pos x="76" y="536"/>
                      </a:cxn>
                      <a:cxn ang="0">
                        <a:pos x="488" y="540"/>
                      </a:cxn>
                      <a:cxn ang="0">
                        <a:pos x="488" y="688"/>
                      </a:cxn>
                      <a:cxn ang="0">
                        <a:pos x="564" y="688"/>
                      </a:cxn>
                      <a:cxn ang="0">
                        <a:pos x="564" y="460"/>
                      </a:cxn>
                      <a:cxn ang="0">
                        <a:pos x="504" y="456"/>
                      </a:cxn>
                      <a:cxn ang="0">
                        <a:pos x="504" y="0"/>
                      </a:cxn>
                      <a:cxn ang="0">
                        <a:pos x="140" y="0"/>
                      </a:cxn>
                    </a:cxnLst>
                    <a:rect l="0" t="0" r="r" b="b"/>
                    <a:pathLst>
                      <a:path w="564" h="688">
                        <a:moveTo>
                          <a:pt x="412" y="76"/>
                        </a:moveTo>
                        <a:cubicBezTo>
                          <a:pt x="412" y="204"/>
                          <a:pt x="412" y="332"/>
                          <a:pt x="412" y="460"/>
                        </a:cubicBezTo>
                        <a:cubicBezTo>
                          <a:pt x="320" y="460"/>
                          <a:pt x="228" y="460"/>
                          <a:pt x="136" y="460"/>
                        </a:cubicBezTo>
                        <a:cubicBezTo>
                          <a:pt x="190" y="360"/>
                          <a:pt x="211" y="226"/>
                          <a:pt x="216" y="76"/>
                        </a:cubicBezTo>
                        <a:cubicBezTo>
                          <a:pt x="281" y="76"/>
                          <a:pt x="347" y="76"/>
                          <a:pt x="412" y="76"/>
                        </a:cubicBezTo>
                        <a:close/>
                        <a:moveTo>
                          <a:pt x="140" y="0"/>
                        </a:moveTo>
                        <a:cubicBezTo>
                          <a:pt x="139" y="184"/>
                          <a:pt x="127" y="358"/>
                          <a:pt x="44" y="460"/>
                        </a:cubicBezTo>
                        <a:cubicBezTo>
                          <a:pt x="29" y="460"/>
                          <a:pt x="15" y="460"/>
                          <a:pt x="0" y="460"/>
                        </a:cubicBezTo>
                        <a:cubicBezTo>
                          <a:pt x="0" y="536"/>
                          <a:pt x="0" y="612"/>
                          <a:pt x="0" y="688"/>
                        </a:cubicBezTo>
                        <a:cubicBezTo>
                          <a:pt x="25" y="688"/>
                          <a:pt x="51" y="688"/>
                          <a:pt x="76" y="688"/>
                        </a:cubicBezTo>
                        <a:cubicBezTo>
                          <a:pt x="76" y="637"/>
                          <a:pt x="76" y="587"/>
                          <a:pt x="76" y="536"/>
                        </a:cubicBezTo>
                        <a:cubicBezTo>
                          <a:pt x="212" y="539"/>
                          <a:pt x="359" y="531"/>
                          <a:pt x="488" y="540"/>
                        </a:cubicBezTo>
                        <a:cubicBezTo>
                          <a:pt x="488" y="589"/>
                          <a:pt x="488" y="639"/>
                          <a:pt x="488" y="688"/>
                        </a:cubicBezTo>
                        <a:cubicBezTo>
                          <a:pt x="513" y="688"/>
                          <a:pt x="539" y="688"/>
                          <a:pt x="564" y="688"/>
                        </a:cubicBezTo>
                        <a:cubicBezTo>
                          <a:pt x="564" y="612"/>
                          <a:pt x="564" y="536"/>
                          <a:pt x="564" y="460"/>
                        </a:cubicBezTo>
                        <a:cubicBezTo>
                          <a:pt x="545" y="457"/>
                          <a:pt x="516" y="465"/>
                          <a:pt x="504" y="456"/>
                        </a:cubicBezTo>
                        <a:cubicBezTo>
                          <a:pt x="504" y="304"/>
                          <a:pt x="504" y="152"/>
                          <a:pt x="504" y="0"/>
                        </a:cubicBezTo>
                        <a:cubicBezTo>
                          <a:pt x="383" y="0"/>
                          <a:pt x="261" y="0"/>
                          <a:pt x="140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4" name="Freeform 7"/>
                  <p:cNvSpPr>
                    <a:spLocks/>
                  </p:cNvSpPr>
                  <p:nvPr/>
                </p:nvSpPr>
                <p:spPr bwMode="black">
                  <a:xfrm>
                    <a:off x="4831566" y="6233725"/>
                    <a:ext cx="81627" cy="141819"/>
                  </a:xfrm>
                  <a:custGeom>
                    <a:avLst/>
                    <a:gdLst/>
                    <a:ahLst/>
                    <a:cxnLst>
                      <a:cxn ang="0">
                        <a:pos x="309" y="0"/>
                      </a:cxn>
                      <a:cxn ang="0">
                        <a:pos x="309" y="76"/>
                      </a:cxn>
                      <a:cxn ang="0">
                        <a:pos x="101" y="76"/>
                      </a:cxn>
                      <a:cxn ang="0">
                        <a:pos x="97" y="536"/>
                      </a:cxn>
                      <a:cxn ang="0">
                        <a:pos x="5" y="536"/>
                      </a:cxn>
                      <a:cxn ang="0">
                        <a:pos x="9" y="0"/>
                      </a:cxn>
                      <a:cxn ang="0">
                        <a:pos x="309" y="0"/>
                      </a:cxn>
                    </a:cxnLst>
                    <a:rect l="0" t="0" r="r" b="b"/>
                    <a:pathLst>
                      <a:path w="309" h="536">
                        <a:moveTo>
                          <a:pt x="309" y="0"/>
                        </a:moveTo>
                        <a:cubicBezTo>
                          <a:pt x="309" y="25"/>
                          <a:pt x="309" y="51"/>
                          <a:pt x="309" y="76"/>
                        </a:cubicBezTo>
                        <a:cubicBezTo>
                          <a:pt x="240" y="76"/>
                          <a:pt x="170" y="76"/>
                          <a:pt x="101" y="76"/>
                        </a:cubicBezTo>
                        <a:cubicBezTo>
                          <a:pt x="92" y="221"/>
                          <a:pt x="100" y="384"/>
                          <a:pt x="97" y="536"/>
                        </a:cubicBezTo>
                        <a:cubicBezTo>
                          <a:pt x="66" y="536"/>
                          <a:pt x="36" y="536"/>
                          <a:pt x="5" y="536"/>
                        </a:cubicBezTo>
                        <a:cubicBezTo>
                          <a:pt x="8" y="359"/>
                          <a:pt x="0" y="171"/>
                          <a:pt x="9" y="0"/>
                        </a:cubicBezTo>
                        <a:cubicBezTo>
                          <a:pt x="109" y="0"/>
                          <a:pt x="209" y="0"/>
                          <a:pt x="309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 8"/>
                  <p:cNvSpPr>
                    <a:spLocks/>
                  </p:cNvSpPr>
                  <p:nvPr/>
                </p:nvSpPr>
                <p:spPr bwMode="black">
                  <a:xfrm>
                    <a:off x="4517097" y="6233725"/>
                    <a:ext cx="135066" cy="160611"/>
                  </a:xfrm>
                  <a:custGeom>
                    <a:avLst/>
                    <a:gdLst/>
                    <a:ahLst/>
                    <a:cxnLst>
                      <a:cxn ang="0">
                        <a:pos x="512" y="0"/>
                      </a:cxn>
                      <a:cxn ang="0">
                        <a:pos x="512" y="540"/>
                      </a:cxn>
                      <a:cxn ang="0">
                        <a:pos x="420" y="540"/>
                      </a:cxn>
                      <a:cxn ang="0">
                        <a:pos x="420" y="76"/>
                      </a:cxn>
                      <a:cxn ang="0">
                        <a:pos x="192" y="76"/>
                      </a:cxn>
                      <a:cxn ang="0">
                        <a:pos x="0" y="532"/>
                      </a:cxn>
                      <a:cxn ang="0">
                        <a:pos x="0" y="456"/>
                      </a:cxn>
                      <a:cxn ang="0">
                        <a:pos x="88" y="448"/>
                      </a:cxn>
                      <a:cxn ang="0">
                        <a:pos x="104" y="0"/>
                      </a:cxn>
                      <a:cxn ang="0">
                        <a:pos x="512" y="0"/>
                      </a:cxn>
                    </a:cxnLst>
                    <a:rect l="0" t="0" r="r" b="b"/>
                    <a:pathLst>
                      <a:path w="512" h="608">
                        <a:moveTo>
                          <a:pt x="512" y="0"/>
                        </a:moveTo>
                        <a:cubicBezTo>
                          <a:pt x="512" y="180"/>
                          <a:pt x="512" y="360"/>
                          <a:pt x="512" y="540"/>
                        </a:cubicBezTo>
                        <a:cubicBezTo>
                          <a:pt x="481" y="540"/>
                          <a:pt x="451" y="540"/>
                          <a:pt x="420" y="540"/>
                        </a:cubicBezTo>
                        <a:cubicBezTo>
                          <a:pt x="420" y="385"/>
                          <a:pt x="420" y="231"/>
                          <a:pt x="420" y="76"/>
                        </a:cubicBezTo>
                        <a:cubicBezTo>
                          <a:pt x="344" y="76"/>
                          <a:pt x="268" y="76"/>
                          <a:pt x="192" y="76"/>
                        </a:cubicBezTo>
                        <a:cubicBezTo>
                          <a:pt x="172" y="270"/>
                          <a:pt x="277" y="608"/>
                          <a:pt x="0" y="532"/>
                        </a:cubicBezTo>
                        <a:cubicBezTo>
                          <a:pt x="0" y="507"/>
                          <a:pt x="0" y="481"/>
                          <a:pt x="0" y="456"/>
                        </a:cubicBezTo>
                        <a:cubicBezTo>
                          <a:pt x="33" y="457"/>
                          <a:pt x="65" y="457"/>
                          <a:pt x="88" y="448"/>
                        </a:cubicBezTo>
                        <a:cubicBezTo>
                          <a:pt x="117" y="323"/>
                          <a:pt x="88" y="138"/>
                          <a:pt x="104" y="0"/>
                        </a:cubicBezTo>
                        <a:cubicBezTo>
                          <a:pt x="240" y="0"/>
                          <a:pt x="376" y="0"/>
                          <a:pt x="512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9"/>
                  <p:cNvSpPr>
                    <a:spLocks noEditPoints="1"/>
                  </p:cNvSpPr>
                  <p:nvPr/>
                </p:nvSpPr>
                <p:spPr bwMode="black">
                  <a:xfrm>
                    <a:off x="5362432" y="6222861"/>
                    <a:ext cx="143287" cy="206416"/>
                  </a:xfrm>
                  <a:custGeom>
                    <a:avLst/>
                    <a:gdLst/>
                    <a:ahLst/>
                    <a:cxnLst>
                      <a:cxn ang="0">
                        <a:pos x="208" y="105"/>
                      </a:cxn>
                      <a:cxn ang="0">
                        <a:pos x="348" y="437"/>
                      </a:cxn>
                      <a:cxn ang="0">
                        <a:pos x="224" y="513"/>
                      </a:cxn>
                      <a:cxn ang="0">
                        <a:pos x="112" y="169"/>
                      </a:cxn>
                      <a:cxn ang="0">
                        <a:pos x="208" y="105"/>
                      </a:cxn>
                      <a:cxn ang="0">
                        <a:pos x="208" y="589"/>
                      </a:cxn>
                      <a:cxn ang="0">
                        <a:pos x="392" y="89"/>
                      </a:cxn>
                      <a:cxn ang="0">
                        <a:pos x="152" y="45"/>
                      </a:cxn>
                      <a:cxn ang="0">
                        <a:pos x="84" y="105"/>
                      </a:cxn>
                      <a:cxn ang="0">
                        <a:pos x="84" y="41"/>
                      </a:cxn>
                      <a:cxn ang="0">
                        <a:pos x="0" y="41"/>
                      </a:cxn>
                      <a:cxn ang="0">
                        <a:pos x="0" y="781"/>
                      </a:cxn>
                      <a:cxn ang="0">
                        <a:pos x="92" y="781"/>
                      </a:cxn>
                      <a:cxn ang="0">
                        <a:pos x="92" y="525"/>
                      </a:cxn>
                      <a:cxn ang="0">
                        <a:pos x="208" y="589"/>
                      </a:cxn>
                    </a:cxnLst>
                    <a:rect l="0" t="0" r="r" b="b"/>
                    <a:pathLst>
                      <a:path w="543" h="781">
                        <a:moveTo>
                          <a:pt x="208" y="105"/>
                        </a:moveTo>
                        <a:cubicBezTo>
                          <a:pt x="358" y="80"/>
                          <a:pt x="415" y="310"/>
                          <a:pt x="348" y="437"/>
                        </a:cubicBezTo>
                        <a:cubicBezTo>
                          <a:pt x="325" y="480"/>
                          <a:pt x="274" y="513"/>
                          <a:pt x="224" y="513"/>
                        </a:cubicBezTo>
                        <a:cubicBezTo>
                          <a:pt x="75" y="512"/>
                          <a:pt x="42" y="279"/>
                          <a:pt x="112" y="169"/>
                        </a:cubicBezTo>
                        <a:cubicBezTo>
                          <a:pt x="131" y="139"/>
                          <a:pt x="161" y="113"/>
                          <a:pt x="208" y="105"/>
                        </a:cubicBezTo>
                        <a:close/>
                        <a:moveTo>
                          <a:pt x="208" y="589"/>
                        </a:moveTo>
                        <a:cubicBezTo>
                          <a:pt x="461" y="617"/>
                          <a:pt x="543" y="244"/>
                          <a:pt x="392" y="89"/>
                        </a:cubicBezTo>
                        <a:cubicBezTo>
                          <a:pt x="348" y="44"/>
                          <a:pt x="242" y="0"/>
                          <a:pt x="152" y="45"/>
                        </a:cubicBezTo>
                        <a:cubicBezTo>
                          <a:pt x="126" y="58"/>
                          <a:pt x="105" y="92"/>
                          <a:pt x="84" y="105"/>
                        </a:cubicBezTo>
                        <a:cubicBezTo>
                          <a:pt x="84" y="84"/>
                          <a:pt x="84" y="62"/>
                          <a:pt x="84" y="41"/>
                        </a:cubicBezTo>
                        <a:cubicBezTo>
                          <a:pt x="56" y="41"/>
                          <a:pt x="28" y="41"/>
                          <a:pt x="0" y="41"/>
                        </a:cubicBezTo>
                        <a:cubicBezTo>
                          <a:pt x="0" y="288"/>
                          <a:pt x="0" y="534"/>
                          <a:pt x="0" y="781"/>
                        </a:cubicBezTo>
                        <a:cubicBezTo>
                          <a:pt x="31" y="781"/>
                          <a:pt x="61" y="781"/>
                          <a:pt x="92" y="781"/>
                        </a:cubicBezTo>
                        <a:cubicBezTo>
                          <a:pt x="92" y="696"/>
                          <a:pt x="92" y="610"/>
                          <a:pt x="92" y="525"/>
                        </a:cubicBezTo>
                        <a:cubicBezTo>
                          <a:pt x="135" y="560"/>
                          <a:pt x="154" y="583"/>
                          <a:pt x="208" y="58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10"/>
                  <p:cNvSpPr>
                    <a:spLocks noEditPoints="1"/>
                  </p:cNvSpPr>
                  <p:nvPr/>
                </p:nvSpPr>
                <p:spPr bwMode="black">
                  <a:xfrm>
                    <a:off x="5201822" y="6218457"/>
                    <a:ext cx="136240" cy="168832"/>
                  </a:xfrm>
                  <a:custGeom>
                    <a:avLst/>
                    <a:gdLst/>
                    <a:ahLst/>
                    <a:cxnLst>
                      <a:cxn ang="0">
                        <a:pos x="395" y="326"/>
                      </a:cxn>
                      <a:cxn ang="0">
                        <a:pos x="383" y="454"/>
                      </a:cxn>
                      <a:cxn ang="0">
                        <a:pos x="139" y="502"/>
                      </a:cxn>
                      <a:cxn ang="0">
                        <a:pos x="143" y="394"/>
                      </a:cxn>
                      <a:cxn ang="0">
                        <a:pos x="395" y="326"/>
                      </a:cxn>
                      <a:cxn ang="0">
                        <a:pos x="487" y="182"/>
                      </a:cxn>
                      <a:cxn ang="0">
                        <a:pos x="91" y="102"/>
                      </a:cxn>
                      <a:cxn ang="0">
                        <a:pos x="39" y="210"/>
                      </a:cxn>
                      <a:cxn ang="0">
                        <a:pos x="131" y="222"/>
                      </a:cxn>
                      <a:cxn ang="0">
                        <a:pos x="399" y="254"/>
                      </a:cxn>
                      <a:cxn ang="0">
                        <a:pos x="27" y="478"/>
                      </a:cxn>
                      <a:cxn ang="0">
                        <a:pos x="403" y="530"/>
                      </a:cxn>
                      <a:cxn ang="0">
                        <a:pos x="423" y="594"/>
                      </a:cxn>
                      <a:cxn ang="0">
                        <a:pos x="515" y="590"/>
                      </a:cxn>
                      <a:cxn ang="0">
                        <a:pos x="487" y="182"/>
                      </a:cxn>
                    </a:cxnLst>
                    <a:rect l="0" t="0" r="r" b="b"/>
                    <a:pathLst>
                      <a:path w="515" h="639">
                        <a:moveTo>
                          <a:pt x="395" y="326"/>
                        </a:moveTo>
                        <a:cubicBezTo>
                          <a:pt x="404" y="352"/>
                          <a:pt x="398" y="423"/>
                          <a:pt x="383" y="454"/>
                        </a:cubicBezTo>
                        <a:cubicBezTo>
                          <a:pt x="344" y="534"/>
                          <a:pt x="192" y="567"/>
                          <a:pt x="139" y="502"/>
                        </a:cubicBezTo>
                        <a:cubicBezTo>
                          <a:pt x="116" y="474"/>
                          <a:pt x="117" y="421"/>
                          <a:pt x="143" y="394"/>
                        </a:cubicBezTo>
                        <a:cubicBezTo>
                          <a:pt x="196" y="339"/>
                          <a:pt x="327" y="372"/>
                          <a:pt x="395" y="326"/>
                        </a:cubicBezTo>
                        <a:close/>
                        <a:moveTo>
                          <a:pt x="487" y="182"/>
                        </a:moveTo>
                        <a:cubicBezTo>
                          <a:pt x="468" y="26"/>
                          <a:pt x="199" y="0"/>
                          <a:pt x="91" y="102"/>
                        </a:cubicBezTo>
                        <a:cubicBezTo>
                          <a:pt x="62" y="130"/>
                          <a:pt x="54" y="156"/>
                          <a:pt x="39" y="210"/>
                        </a:cubicBezTo>
                        <a:cubicBezTo>
                          <a:pt x="70" y="214"/>
                          <a:pt x="99" y="219"/>
                          <a:pt x="131" y="222"/>
                        </a:cubicBezTo>
                        <a:cubicBezTo>
                          <a:pt x="132" y="86"/>
                          <a:pt x="437" y="77"/>
                          <a:pt x="399" y="254"/>
                        </a:cubicBezTo>
                        <a:cubicBezTo>
                          <a:pt x="250" y="300"/>
                          <a:pt x="0" y="265"/>
                          <a:pt x="27" y="478"/>
                        </a:cubicBezTo>
                        <a:cubicBezTo>
                          <a:pt x="48" y="639"/>
                          <a:pt x="318" y="632"/>
                          <a:pt x="403" y="530"/>
                        </a:cubicBezTo>
                        <a:cubicBezTo>
                          <a:pt x="407" y="554"/>
                          <a:pt x="412" y="577"/>
                          <a:pt x="423" y="594"/>
                        </a:cubicBezTo>
                        <a:cubicBezTo>
                          <a:pt x="452" y="591"/>
                          <a:pt x="492" y="599"/>
                          <a:pt x="515" y="590"/>
                        </a:cubicBezTo>
                        <a:cubicBezTo>
                          <a:pt x="460" y="498"/>
                          <a:pt x="502" y="313"/>
                          <a:pt x="487" y="18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11"/>
                  <p:cNvSpPr>
                    <a:spLocks noEditPoints="1"/>
                  </p:cNvSpPr>
                  <p:nvPr/>
                </p:nvSpPr>
                <p:spPr bwMode="black">
                  <a:xfrm>
                    <a:off x="4907613" y="6227559"/>
                    <a:ext cx="141232" cy="161786"/>
                  </a:xfrm>
                  <a:custGeom>
                    <a:avLst/>
                    <a:gdLst/>
                    <a:ahLst/>
                    <a:cxnLst>
                      <a:cxn ang="0">
                        <a:pos x="245" y="92"/>
                      </a:cxn>
                      <a:cxn ang="0">
                        <a:pos x="377" y="448"/>
                      </a:cxn>
                      <a:cxn ang="0">
                        <a:pos x="137" y="420"/>
                      </a:cxn>
                      <a:cxn ang="0">
                        <a:pos x="245" y="92"/>
                      </a:cxn>
                      <a:cxn ang="0">
                        <a:pos x="61" y="116"/>
                      </a:cxn>
                      <a:cxn ang="0">
                        <a:pos x="57" y="460"/>
                      </a:cxn>
                      <a:cxn ang="0">
                        <a:pos x="485" y="448"/>
                      </a:cxn>
                      <a:cxn ang="0">
                        <a:pos x="477" y="124"/>
                      </a:cxn>
                      <a:cxn ang="0">
                        <a:pos x="229" y="16"/>
                      </a:cxn>
                      <a:cxn ang="0">
                        <a:pos x="61" y="116"/>
                      </a:cxn>
                    </a:cxnLst>
                    <a:rect l="0" t="0" r="r" b="b"/>
                    <a:pathLst>
                      <a:path w="534" h="613">
                        <a:moveTo>
                          <a:pt x="245" y="92"/>
                        </a:moveTo>
                        <a:cubicBezTo>
                          <a:pt x="414" y="67"/>
                          <a:pt x="479" y="328"/>
                          <a:pt x="377" y="448"/>
                        </a:cubicBezTo>
                        <a:cubicBezTo>
                          <a:pt x="306" y="532"/>
                          <a:pt x="182" y="504"/>
                          <a:pt x="137" y="420"/>
                        </a:cubicBezTo>
                        <a:cubicBezTo>
                          <a:pt x="69" y="292"/>
                          <a:pt x="123" y="110"/>
                          <a:pt x="245" y="92"/>
                        </a:cubicBezTo>
                        <a:close/>
                        <a:moveTo>
                          <a:pt x="61" y="116"/>
                        </a:moveTo>
                        <a:cubicBezTo>
                          <a:pt x="19" y="181"/>
                          <a:pt x="0" y="361"/>
                          <a:pt x="57" y="460"/>
                        </a:cubicBezTo>
                        <a:cubicBezTo>
                          <a:pt x="146" y="613"/>
                          <a:pt x="405" y="609"/>
                          <a:pt x="485" y="448"/>
                        </a:cubicBezTo>
                        <a:cubicBezTo>
                          <a:pt x="534" y="350"/>
                          <a:pt x="522" y="201"/>
                          <a:pt x="477" y="124"/>
                        </a:cubicBezTo>
                        <a:cubicBezTo>
                          <a:pt x="440" y="61"/>
                          <a:pt x="351" y="0"/>
                          <a:pt x="229" y="16"/>
                        </a:cubicBezTo>
                        <a:cubicBezTo>
                          <a:pt x="150" y="26"/>
                          <a:pt x="93" y="67"/>
                          <a:pt x="61" y="1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12"/>
                  <p:cNvSpPr>
                    <a:spLocks noEditPoints="1"/>
                  </p:cNvSpPr>
                  <p:nvPr/>
                </p:nvSpPr>
                <p:spPr bwMode="black">
                  <a:xfrm>
                    <a:off x="4671542" y="6218457"/>
                    <a:ext cx="135947" cy="168832"/>
                  </a:xfrm>
                  <a:custGeom>
                    <a:avLst/>
                    <a:gdLst/>
                    <a:ahLst/>
                    <a:cxnLst>
                      <a:cxn ang="0">
                        <a:pos x="395" y="326"/>
                      </a:cxn>
                      <a:cxn ang="0">
                        <a:pos x="383" y="454"/>
                      </a:cxn>
                      <a:cxn ang="0">
                        <a:pos x="139" y="502"/>
                      </a:cxn>
                      <a:cxn ang="0">
                        <a:pos x="143" y="394"/>
                      </a:cxn>
                      <a:cxn ang="0">
                        <a:pos x="395" y="326"/>
                      </a:cxn>
                      <a:cxn ang="0">
                        <a:pos x="487" y="182"/>
                      </a:cxn>
                      <a:cxn ang="0">
                        <a:pos x="91" y="102"/>
                      </a:cxn>
                      <a:cxn ang="0">
                        <a:pos x="39" y="210"/>
                      </a:cxn>
                      <a:cxn ang="0">
                        <a:pos x="131" y="222"/>
                      </a:cxn>
                      <a:cxn ang="0">
                        <a:pos x="399" y="254"/>
                      </a:cxn>
                      <a:cxn ang="0">
                        <a:pos x="27" y="478"/>
                      </a:cxn>
                      <a:cxn ang="0">
                        <a:pos x="403" y="530"/>
                      </a:cxn>
                      <a:cxn ang="0">
                        <a:pos x="423" y="594"/>
                      </a:cxn>
                      <a:cxn ang="0">
                        <a:pos x="515" y="590"/>
                      </a:cxn>
                      <a:cxn ang="0">
                        <a:pos x="487" y="182"/>
                      </a:cxn>
                    </a:cxnLst>
                    <a:rect l="0" t="0" r="r" b="b"/>
                    <a:pathLst>
                      <a:path w="515" h="639">
                        <a:moveTo>
                          <a:pt x="395" y="326"/>
                        </a:moveTo>
                        <a:cubicBezTo>
                          <a:pt x="404" y="352"/>
                          <a:pt x="398" y="423"/>
                          <a:pt x="383" y="454"/>
                        </a:cubicBezTo>
                        <a:cubicBezTo>
                          <a:pt x="344" y="534"/>
                          <a:pt x="192" y="567"/>
                          <a:pt x="139" y="502"/>
                        </a:cubicBezTo>
                        <a:cubicBezTo>
                          <a:pt x="116" y="474"/>
                          <a:pt x="117" y="421"/>
                          <a:pt x="143" y="394"/>
                        </a:cubicBezTo>
                        <a:cubicBezTo>
                          <a:pt x="196" y="339"/>
                          <a:pt x="327" y="372"/>
                          <a:pt x="395" y="326"/>
                        </a:cubicBezTo>
                        <a:close/>
                        <a:moveTo>
                          <a:pt x="487" y="182"/>
                        </a:moveTo>
                        <a:cubicBezTo>
                          <a:pt x="468" y="26"/>
                          <a:pt x="199" y="0"/>
                          <a:pt x="91" y="102"/>
                        </a:cubicBezTo>
                        <a:cubicBezTo>
                          <a:pt x="62" y="130"/>
                          <a:pt x="54" y="156"/>
                          <a:pt x="39" y="210"/>
                        </a:cubicBezTo>
                        <a:cubicBezTo>
                          <a:pt x="70" y="214"/>
                          <a:pt x="99" y="219"/>
                          <a:pt x="131" y="222"/>
                        </a:cubicBezTo>
                        <a:cubicBezTo>
                          <a:pt x="132" y="86"/>
                          <a:pt x="437" y="77"/>
                          <a:pt x="399" y="254"/>
                        </a:cubicBezTo>
                        <a:cubicBezTo>
                          <a:pt x="250" y="300"/>
                          <a:pt x="0" y="265"/>
                          <a:pt x="27" y="478"/>
                        </a:cubicBezTo>
                        <a:cubicBezTo>
                          <a:pt x="48" y="639"/>
                          <a:pt x="318" y="632"/>
                          <a:pt x="403" y="530"/>
                        </a:cubicBezTo>
                        <a:cubicBezTo>
                          <a:pt x="407" y="554"/>
                          <a:pt x="412" y="577"/>
                          <a:pt x="423" y="594"/>
                        </a:cubicBezTo>
                        <a:cubicBezTo>
                          <a:pt x="452" y="591"/>
                          <a:pt x="492" y="599"/>
                          <a:pt x="515" y="590"/>
                        </a:cubicBezTo>
                        <a:cubicBezTo>
                          <a:pt x="460" y="498"/>
                          <a:pt x="502" y="313"/>
                          <a:pt x="487" y="18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3"/>
                  <p:cNvSpPr>
                    <a:spLocks noEditPoints="1"/>
                  </p:cNvSpPr>
                  <p:nvPr/>
                </p:nvSpPr>
                <p:spPr bwMode="black">
                  <a:xfrm>
                    <a:off x="4381738" y="6174707"/>
                    <a:ext cx="150040" cy="211408"/>
                  </a:xfrm>
                  <a:custGeom>
                    <a:avLst/>
                    <a:gdLst/>
                    <a:ahLst/>
                    <a:cxnLst>
                      <a:cxn ang="0">
                        <a:pos x="244" y="307"/>
                      </a:cxn>
                      <a:cxn ang="0">
                        <a:pos x="288" y="699"/>
                      </a:cxn>
                      <a:cxn ang="0">
                        <a:pos x="244" y="307"/>
                      </a:cxn>
                      <a:cxn ang="0">
                        <a:pos x="432" y="3"/>
                      </a:cxn>
                      <a:cxn ang="0">
                        <a:pos x="260" y="23"/>
                      </a:cxn>
                      <a:cxn ang="0">
                        <a:pos x="8" y="439"/>
                      </a:cxn>
                      <a:cxn ang="0">
                        <a:pos x="100" y="715"/>
                      </a:cxn>
                      <a:cxn ang="0">
                        <a:pos x="388" y="747"/>
                      </a:cxn>
                      <a:cxn ang="0">
                        <a:pos x="408" y="263"/>
                      </a:cxn>
                      <a:cxn ang="0">
                        <a:pos x="164" y="251"/>
                      </a:cxn>
                      <a:cxn ang="0">
                        <a:pos x="84" y="323"/>
                      </a:cxn>
                      <a:cxn ang="0">
                        <a:pos x="148" y="143"/>
                      </a:cxn>
                      <a:cxn ang="0">
                        <a:pos x="504" y="7"/>
                      </a:cxn>
                      <a:cxn ang="0">
                        <a:pos x="432" y="3"/>
                      </a:cxn>
                    </a:cxnLst>
                    <a:rect l="0" t="0" r="r" b="b"/>
                    <a:pathLst>
                      <a:path w="568" h="799">
                        <a:moveTo>
                          <a:pt x="244" y="307"/>
                        </a:moveTo>
                        <a:cubicBezTo>
                          <a:pt x="485" y="274"/>
                          <a:pt x="471" y="678"/>
                          <a:pt x="288" y="699"/>
                        </a:cubicBezTo>
                        <a:cubicBezTo>
                          <a:pt x="63" y="725"/>
                          <a:pt x="46" y="334"/>
                          <a:pt x="244" y="307"/>
                        </a:cubicBezTo>
                        <a:close/>
                        <a:moveTo>
                          <a:pt x="432" y="3"/>
                        </a:moveTo>
                        <a:cubicBezTo>
                          <a:pt x="406" y="36"/>
                          <a:pt x="317" y="19"/>
                          <a:pt x="260" y="23"/>
                        </a:cubicBezTo>
                        <a:cubicBezTo>
                          <a:pt x="39" y="40"/>
                          <a:pt x="0" y="201"/>
                          <a:pt x="8" y="439"/>
                        </a:cubicBezTo>
                        <a:cubicBezTo>
                          <a:pt x="12" y="559"/>
                          <a:pt x="40" y="658"/>
                          <a:pt x="100" y="715"/>
                        </a:cubicBezTo>
                        <a:cubicBezTo>
                          <a:pt x="156" y="768"/>
                          <a:pt x="292" y="799"/>
                          <a:pt x="388" y="747"/>
                        </a:cubicBezTo>
                        <a:cubicBezTo>
                          <a:pt x="541" y="665"/>
                          <a:pt x="568" y="367"/>
                          <a:pt x="408" y="263"/>
                        </a:cubicBezTo>
                        <a:cubicBezTo>
                          <a:pt x="354" y="228"/>
                          <a:pt x="246" y="206"/>
                          <a:pt x="164" y="251"/>
                        </a:cubicBezTo>
                        <a:cubicBezTo>
                          <a:pt x="131" y="270"/>
                          <a:pt x="118" y="292"/>
                          <a:pt x="84" y="323"/>
                        </a:cubicBezTo>
                        <a:cubicBezTo>
                          <a:pt x="95" y="231"/>
                          <a:pt x="96" y="181"/>
                          <a:pt x="148" y="143"/>
                        </a:cubicBezTo>
                        <a:cubicBezTo>
                          <a:pt x="254" y="66"/>
                          <a:pt x="517" y="178"/>
                          <a:pt x="504" y="7"/>
                        </a:cubicBezTo>
                        <a:cubicBezTo>
                          <a:pt x="478" y="8"/>
                          <a:pt x="460" y="0"/>
                          <a:pt x="432" y="3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2" name="Group 111"/>
                <p:cNvGrpSpPr/>
                <p:nvPr/>
              </p:nvGrpSpPr>
              <p:grpSpPr bwMode="black">
                <a:xfrm>
                  <a:off x="7952400" y="5217881"/>
                  <a:ext cx="661303" cy="239595"/>
                  <a:chOff x="11218145" y="6191686"/>
                  <a:chExt cx="663815" cy="248839"/>
                </a:xfrm>
                <a:grpFill/>
                <a:effectLst/>
              </p:grpSpPr>
              <p:sp>
                <p:nvSpPr>
                  <p:cNvPr id="156" name="Freeform 18"/>
                  <p:cNvSpPr>
                    <a:spLocks noEditPoints="1"/>
                  </p:cNvSpPr>
                  <p:nvPr/>
                </p:nvSpPr>
                <p:spPr bwMode="black">
                  <a:xfrm>
                    <a:off x="11218145" y="6205715"/>
                    <a:ext cx="148048" cy="175369"/>
                  </a:xfrm>
                  <a:custGeom>
                    <a:avLst/>
                    <a:gdLst/>
                    <a:ahLst/>
                    <a:cxnLst>
                      <a:cxn ang="0">
                        <a:pos x="170" y="98"/>
                      </a:cxn>
                      <a:cxn ang="0">
                        <a:pos x="163" y="140"/>
                      </a:cxn>
                      <a:cxn ang="0">
                        <a:pos x="141" y="173"/>
                      </a:cxn>
                      <a:cxn ang="0">
                        <a:pos x="106" y="194"/>
                      </a:cxn>
                      <a:cxn ang="0">
                        <a:pos x="61" y="201"/>
                      </a:cxn>
                      <a:cxn ang="0">
                        <a:pos x="0" y="201"/>
                      </a:cxn>
                      <a:cxn ang="0">
                        <a:pos x="0" y="0"/>
                      </a:cxn>
                      <a:cxn ang="0">
                        <a:pos x="62" y="0"/>
                      </a:cxn>
                      <a:cxn ang="0">
                        <a:pos x="143" y="25"/>
                      </a:cxn>
                      <a:cxn ang="0">
                        <a:pos x="170" y="98"/>
                      </a:cxn>
                      <a:cxn ang="0">
                        <a:pos x="135" y="99"/>
                      </a:cxn>
                      <a:cxn ang="0">
                        <a:pos x="130" y="69"/>
                      </a:cxn>
                      <a:cxn ang="0">
                        <a:pos x="116" y="47"/>
                      </a:cxn>
                      <a:cxn ang="0">
                        <a:pos x="93" y="33"/>
                      </a:cxn>
                      <a:cxn ang="0">
                        <a:pos x="61" y="29"/>
                      </a:cxn>
                      <a:cxn ang="0">
                        <a:pos x="34" y="29"/>
                      </a:cxn>
                      <a:cxn ang="0">
                        <a:pos x="34" y="172"/>
                      </a:cxn>
                      <a:cxn ang="0">
                        <a:pos x="61" y="172"/>
                      </a:cxn>
                      <a:cxn ang="0">
                        <a:pos x="93" y="167"/>
                      </a:cxn>
                      <a:cxn ang="0">
                        <a:pos x="116" y="152"/>
                      </a:cxn>
                      <a:cxn ang="0">
                        <a:pos x="130" y="129"/>
                      </a:cxn>
                      <a:cxn ang="0">
                        <a:pos x="135" y="99"/>
                      </a:cxn>
                    </a:cxnLst>
                    <a:rect l="0" t="0" r="r" b="b"/>
                    <a:pathLst>
                      <a:path w="170" h="201">
                        <a:moveTo>
                          <a:pt x="170" y="98"/>
                        </a:moveTo>
                        <a:cubicBezTo>
                          <a:pt x="170" y="113"/>
                          <a:pt x="168" y="128"/>
                          <a:pt x="163" y="140"/>
                        </a:cubicBezTo>
                        <a:cubicBezTo>
                          <a:pt x="157" y="153"/>
                          <a:pt x="150" y="164"/>
                          <a:pt x="141" y="173"/>
                        </a:cubicBezTo>
                        <a:cubicBezTo>
                          <a:pt x="131" y="182"/>
                          <a:pt x="119" y="189"/>
                          <a:pt x="106" y="194"/>
                        </a:cubicBezTo>
                        <a:cubicBezTo>
                          <a:pt x="92" y="199"/>
                          <a:pt x="77" y="201"/>
                          <a:pt x="61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98" y="0"/>
                          <a:pt x="125" y="8"/>
                          <a:pt x="143" y="25"/>
                        </a:cubicBezTo>
                        <a:cubicBezTo>
                          <a:pt x="161" y="41"/>
                          <a:pt x="170" y="66"/>
                          <a:pt x="170" y="98"/>
                        </a:cubicBezTo>
                        <a:close/>
                        <a:moveTo>
                          <a:pt x="135" y="99"/>
                        </a:moveTo>
                        <a:cubicBezTo>
                          <a:pt x="135" y="87"/>
                          <a:pt x="133" y="77"/>
                          <a:pt x="130" y="69"/>
                        </a:cubicBezTo>
                        <a:cubicBezTo>
                          <a:pt x="127" y="60"/>
                          <a:pt x="122" y="53"/>
                          <a:pt x="116" y="47"/>
                        </a:cubicBezTo>
                        <a:cubicBezTo>
                          <a:pt x="110" y="41"/>
                          <a:pt x="102" y="36"/>
                          <a:pt x="93" y="33"/>
                        </a:cubicBezTo>
                        <a:cubicBezTo>
                          <a:pt x="84" y="30"/>
                          <a:pt x="73" y="29"/>
                          <a:pt x="61" y="29"/>
                        </a:cubicBezTo>
                        <a:cubicBezTo>
                          <a:pt x="34" y="29"/>
                          <a:pt x="34" y="29"/>
                          <a:pt x="34" y="29"/>
                        </a:cubicBezTo>
                        <a:cubicBezTo>
                          <a:pt x="34" y="172"/>
                          <a:pt x="34" y="172"/>
                          <a:pt x="34" y="172"/>
                        </a:cubicBezTo>
                        <a:cubicBezTo>
                          <a:pt x="61" y="172"/>
                          <a:pt x="61" y="172"/>
                          <a:pt x="61" y="172"/>
                        </a:cubicBezTo>
                        <a:cubicBezTo>
                          <a:pt x="73" y="172"/>
                          <a:pt x="83" y="171"/>
                          <a:pt x="93" y="167"/>
                        </a:cubicBezTo>
                        <a:cubicBezTo>
                          <a:pt x="102" y="164"/>
                          <a:pt x="110" y="159"/>
                          <a:pt x="116" y="152"/>
                        </a:cubicBezTo>
                        <a:cubicBezTo>
                          <a:pt x="122" y="146"/>
                          <a:pt x="127" y="138"/>
                          <a:pt x="130" y="129"/>
                        </a:cubicBezTo>
                        <a:cubicBezTo>
                          <a:pt x="133" y="120"/>
                          <a:pt x="135" y="110"/>
                          <a:pt x="135" y="9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Freeform 19"/>
                  <p:cNvSpPr>
                    <a:spLocks noEditPoints="1"/>
                  </p:cNvSpPr>
                  <p:nvPr/>
                </p:nvSpPr>
                <p:spPr bwMode="black">
                  <a:xfrm>
                    <a:off x="11382068" y="6191686"/>
                    <a:ext cx="114451" cy="192721"/>
                  </a:xfrm>
                  <a:custGeom>
                    <a:avLst/>
                    <a:gdLst/>
                    <a:ahLst/>
                    <a:cxnLst>
                      <a:cxn ang="0">
                        <a:pos x="33" y="155"/>
                      </a:cxn>
                      <a:cxn ang="0">
                        <a:pos x="45" y="185"/>
                      </a:cxn>
                      <a:cxn ang="0">
                        <a:pos x="76" y="195"/>
                      </a:cxn>
                      <a:cxn ang="0">
                        <a:pos x="100" y="191"/>
                      </a:cxn>
                      <a:cxn ang="0">
                        <a:pos x="119" y="181"/>
                      </a:cxn>
                      <a:cxn ang="0">
                        <a:pos x="119" y="209"/>
                      </a:cxn>
                      <a:cxn ang="0">
                        <a:pos x="112" y="213"/>
                      </a:cxn>
                      <a:cxn ang="0">
                        <a:pos x="100" y="216"/>
                      </a:cxn>
                      <a:cxn ang="0">
                        <a:pos x="86" y="219"/>
                      </a:cxn>
                      <a:cxn ang="0">
                        <a:pos x="68" y="221"/>
                      </a:cxn>
                      <a:cxn ang="0">
                        <a:pos x="40" y="216"/>
                      </a:cxn>
                      <a:cxn ang="0">
                        <a:pos x="18" y="202"/>
                      </a:cxn>
                      <a:cxn ang="0">
                        <a:pos x="4" y="178"/>
                      </a:cxn>
                      <a:cxn ang="0">
                        <a:pos x="0" y="147"/>
                      </a:cxn>
                      <a:cxn ang="0">
                        <a:pos x="6" y="112"/>
                      </a:cxn>
                      <a:cxn ang="0">
                        <a:pos x="22" y="88"/>
                      </a:cxn>
                      <a:cxn ang="0">
                        <a:pos x="44" y="74"/>
                      </a:cxn>
                      <a:cxn ang="0">
                        <a:pos x="68" y="70"/>
                      </a:cxn>
                      <a:cxn ang="0">
                        <a:pos x="95" y="75"/>
                      </a:cxn>
                      <a:cxn ang="0">
                        <a:pos x="115" y="89"/>
                      </a:cxn>
                      <a:cxn ang="0">
                        <a:pos x="127" y="111"/>
                      </a:cxn>
                      <a:cxn ang="0">
                        <a:pos x="131" y="139"/>
                      </a:cxn>
                      <a:cxn ang="0">
                        <a:pos x="131" y="155"/>
                      </a:cxn>
                      <a:cxn ang="0">
                        <a:pos x="33" y="155"/>
                      </a:cxn>
                      <a:cxn ang="0">
                        <a:pos x="83" y="46"/>
                      </a:cxn>
                      <a:cxn ang="0">
                        <a:pos x="55" y="46"/>
                      </a:cxn>
                      <a:cxn ang="0">
                        <a:pos x="24" y="0"/>
                      </a:cxn>
                      <a:cxn ang="0">
                        <a:pos x="46" y="0"/>
                      </a:cxn>
                      <a:cxn ang="0">
                        <a:pos x="69" y="30"/>
                      </a:cxn>
                      <a:cxn ang="0">
                        <a:pos x="92" y="0"/>
                      </a:cxn>
                      <a:cxn ang="0">
                        <a:pos x="114" y="0"/>
                      </a:cxn>
                      <a:cxn ang="0">
                        <a:pos x="83" y="46"/>
                      </a:cxn>
                      <a:cxn ang="0">
                        <a:pos x="97" y="116"/>
                      </a:cxn>
                      <a:cxn ang="0">
                        <a:pos x="91" y="105"/>
                      </a:cxn>
                      <a:cxn ang="0">
                        <a:pos x="82" y="98"/>
                      </a:cxn>
                      <a:cxn ang="0">
                        <a:pos x="68" y="95"/>
                      </a:cxn>
                      <a:cxn ang="0">
                        <a:pos x="56" y="98"/>
                      </a:cxn>
                      <a:cxn ang="0">
                        <a:pos x="45" y="105"/>
                      </a:cxn>
                      <a:cxn ang="0">
                        <a:pos x="37" y="116"/>
                      </a:cxn>
                      <a:cxn ang="0">
                        <a:pos x="33" y="130"/>
                      </a:cxn>
                      <a:cxn ang="0">
                        <a:pos x="98" y="130"/>
                      </a:cxn>
                      <a:cxn ang="0">
                        <a:pos x="97" y="116"/>
                      </a:cxn>
                    </a:cxnLst>
                    <a:rect l="0" t="0" r="r" b="b"/>
                    <a:pathLst>
                      <a:path w="131" h="221">
                        <a:moveTo>
                          <a:pt x="33" y="155"/>
                        </a:moveTo>
                        <a:cubicBezTo>
                          <a:pt x="33" y="168"/>
                          <a:pt x="38" y="178"/>
                          <a:pt x="45" y="185"/>
                        </a:cubicBezTo>
                        <a:cubicBezTo>
                          <a:pt x="52" y="192"/>
                          <a:pt x="63" y="195"/>
                          <a:pt x="76" y="195"/>
                        </a:cubicBezTo>
                        <a:cubicBezTo>
                          <a:pt x="84" y="195"/>
                          <a:pt x="92" y="194"/>
                          <a:pt x="100" y="191"/>
                        </a:cubicBezTo>
                        <a:cubicBezTo>
                          <a:pt x="107" y="189"/>
                          <a:pt x="114" y="185"/>
                          <a:pt x="119" y="181"/>
                        </a:cubicBezTo>
                        <a:cubicBezTo>
                          <a:pt x="119" y="209"/>
                          <a:pt x="119" y="209"/>
                          <a:pt x="119" y="209"/>
                        </a:cubicBezTo>
                        <a:cubicBezTo>
                          <a:pt x="117" y="210"/>
                          <a:pt x="115" y="211"/>
                          <a:pt x="112" y="213"/>
                        </a:cubicBezTo>
                        <a:cubicBezTo>
                          <a:pt x="108" y="214"/>
                          <a:pt x="105" y="215"/>
                          <a:pt x="100" y="216"/>
                        </a:cubicBezTo>
                        <a:cubicBezTo>
                          <a:pt x="96" y="218"/>
                          <a:pt x="91" y="219"/>
                          <a:pt x="86" y="219"/>
                        </a:cubicBezTo>
                        <a:cubicBezTo>
                          <a:pt x="80" y="220"/>
                          <a:pt x="74" y="221"/>
                          <a:pt x="68" y="221"/>
                        </a:cubicBezTo>
                        <a:cubicBezTo>
                          <a:pt x="58" y="221"/>
                          <a:pt x="48" y="219"/>
                          <a:pt x="40" y="216"/>
                        </a:cubicBezTo>
                        <a:cubicBezTo>
                          <a:pt x="31" y="213"/>
                          <a:pt x="24" y="208"/>
                          <a:pt x="18" y="202"/>
                        </a:cubicBezTo>
                        <a:cubicBezTo>
                          <a:pt x="12" y="195"/>
                          <a:pt x="8" y="188"/>
                          <a:pt x="4" y="178"/>
                        </a:cubicBezTo>
                        <a:cubicBezTo>
                          <a:pt x="1" y="169"/>
                          <a:pt x="0" y="159"/>
                          <a:pt x="0" y="147"/>
                        </a:cubicBezTo>
                        <a:cubicBezTo>
                          <a:pt x="0" y="133"/>
                          <a:pt x="2" y="122"/>
                          <a:pt x="6" y="112"/>
                        </a:cubicBezTo>
                        <a:cubicBezTo>
                          <a:pt x="10" y="103"/>
                          <a:pt x="15" y="95"/>
                          <a:pt x="22" y="88"/>
                        </a:cubicBezTo>
                        <a:cubicBezTo>
                          <a:pt x="28" y="82"/>
                          <a:pt x="35" y="77"/>
                          <a:pt x="44" y="74"/>
                        </a:cubicBezTo>
                        <a:cubicBezTo>
                          <a:pt x="52" y="71"/>
                          <a:pt x="60" y="70"/>
                          <a:pt x="68" y="70"/>
                        </a:cubicBezTo>
                        <a:cubicBezTo>
                          <a:pt x="78" y="70"/>
                          <a:pt x="88" y="72"/>
                          <a:pt x="95" y="75"/>
                        </a:cubicBezTo>
                        <a:cubicBezTo>
                          <a:pt x="103" y="78"/>
                          <a:pt x="110" y="83"/>
                          <a:pt x="115" y="89"/>
                        </a:cubicBezTo>
                        <a:cubicBezTo>
                          <a:pt x="120" y="95"/>
                          <a:pt x="124" y="102"/>
                          <a:pt x="127" y="111"/>
                        </a:cubicBezTo>
                        <a:cubicBezTo>
                          <a:pt x="129" y="119"/>
                          <a:pt x="131" y="129"/>
                          <a:pt x="131" y="139"/>
                        </a:cubicBezTo>
                        <a:cubicBezTo>
                          <a:pt x="131" y="155"/>
                          <a:pt x="131" y="155"/>
                          <a:pt x="131" y="155"/>
                        </a:cubicBezTo>
                        <a:lnTo>
                          <a:pt x="33" y="155"/>
                        </a:lnTo>
                        <a:close/>
                        <a:moveTo>
                          <a:pt x="83" y="46"/>
                        </a:moveTo>
                        <a:cubicBezTo>
                          <a:pt x="55" y="46"/>
                          <a:pt x="55" y="46"/>
                          <a:pt x="55" y="46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69" y="30"/>
                          <a:pt x="69" y="30"/>
                          <a:pt x="69" y="30"/>
                        </a:cubicBezTo>
                        <a:cubicBezTo>
                          <a:pt x="92" y="0"/>
                          <a:pt x="92" y="0"/>
                          <a:pt x="92" y="0"/>
                        </a:cubicBezTo>
                        <a:cubicBezTo>
                          <a:pt x="114" y="0"/>
                          <a:pt x="114" y="0"/>
                          <a:pt x="114" y="0"/>
                        </a:cubicBezTo>
                        <a:lnTo>
                          <a:pt x="83" y="46"/>
                        </a:lnTo>
                        <a:close/>
                        <a:moveTo>
                          <a:pt x="97" y="116"/>
                        </a:moveTo>
                        <a:cubicBezTo>
                          <a:pt x="96" y="112"/>
                          <a:pt x="94" y="108"/>
                          <a:pt x="91" y="105"/>
                        </a:cubicBezTo>
                        <a:cubicBezTo>
                          <a:pt x="89" y="102"/>
                          <a:pt x="86" y="100"/>
                          <a:pt x="82" y="98"/>
                        </a:cubicBezTo>
                        <a:cubicBezTo>
                          <a:pt x="78" y="96"/>
                          <a:pt x="73" y="95"/>
                          <a:pt x="68" y="95"/>
                        </a:cubicBezTo>
                        <a:cubicBezTo>
                          <a:pt x="64" y="95"/>
                          <a:pt x="59" y="96"/>
                          <a:pt x="56" y="98"/>
                        </a:cubicBezTo>
                        <a:cubicBezTo>
                          <a:pt x="52" y="99"/>
                          <a:pt x="48" y="102"/>
                          <a:pt x="45" y="105"/>
                        </a:cubicBezTo>
                        <a:cubicBezTo>
                          <a:pt x="42" y="108"/>
                          <a:pt x="39" y="112"/>
                          <a:pt x="37" y="116"/>
                        </a:cubicBezTo>
                        <a:cubicBezTo>
                          <a:pt x="35" y="120"/>
                          <a:pt x="34" y="125"/>
                          <a:pt x="33" y="130"/>
                        </a:cubicBezTo>
                        <a:cubicBezTo>
                          <a:pt x="98" y="130"/>
                          <a:pt x="98" y="130"/>
                          <a:pt x="98" y="130"/>
                        </a:cubicBezTo>
                        <a:cubicBezTo>
                          <a:pt x="98" y="125"/>
                          <a:pt x="98" y="121"/>
                          <a:pt x="97" y="11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Freeform 20"/>
                  <p:cNvSpPr>
                    <a:spLocks/>
                  </p:cNvSpPr>
                  <p:nvPr/>
                </p:nvSpPr>
                <p:spPr bwMode="black">
                  <a:xfrm>
                    <a:off x="11518302" y="6195378"/>
                    <a:ext cx="114820" cy="185706"/>
                  </a:xfrm>
                  <a:custGeom>
                    <a:avLst/>
                    <a:gdLst/>
                    <a:ahLst/>
                    <a:cxnLst>
                      <a:cxn ang="0">
                        <a:pos x="210" y="503"/>
                      </a:cxn>
                      <a:cxn ang="0">
                        <a:pos x="78" y="340"/>
                      </a:cxn>
                      <a:cxn ang="0">
                        <a:pos x="75" y="340"/>
                      </a:cxn>
                      <a:cxn ang="0">
                        <a:pos x="75" y="503"/>
                      </a:cxn>
                      <a:cxn ang="0">
                        <a:pos x="0" y="503"/>
                      </a:cxn>
                      <a:cxn ang="0">
                        <a:pos x="0" y="0"/>
                      </a:cxn>
                      <a:cxn ang="0">
                        <a:pos x="75" y="0"/>
                      </a:cxn>
                      <a:cxn ang="0">
                        <a:pos x="75" y="319"/>
                      </a:cxn>
                      <a:cxn ang="0">
                        <a:pos x="78" y="319"/>
                      </a:cxn>
                      <a:cxn ang="0">
                        <a:pos x="203" y="163"/>
                      </a:cxn>
                      <a:cxn ang="0">
                        <a:pos x="300" y="163"/>
                      </a:cxn>
                      <a:cxn ang="0">
                        <a:pos x="156" y="326"/>
                      </a:cxn>
                      <a:cxn ang="0">
                        <a:pos x="311" y="503"/>
                      </a:cxn>
                      <a:cxn ang="0">
                        <a:pos x="210" y="503"/>
                      </a:cxn>
                    </a:cxnLst>
                    <a:rect l="0" t="0" r="r" b="b"/>
                    <a:pathLst>
                      <a:path w="311" h="503">
                        <a:moveTo>
                          <a:pt x="210" y="503"/>
                        </a:moveTo>
                        <a:lnTo>
                          <a:pt x="78" y="340"/>
                        </a:lnTo>
                        <a:lnTo>
                          <a:pt x="75" y="340"/>
                        </a:lnTo>
                        <a:lnTo>
                          <a:pt x="75" y="503"/>
                        </a:lnTo>
                        <a:lnTo>
                          <a:pt x="0" y="503"/>
                        </a:lnTo>
                        <a:lnTo>
                          <a:pt x="0" y="0"/>
                        </a:lnTo>
                        <a:lnTo>
                          <a:pt x="75" y="0"/>
                        </a:lnTo>
                        <a:lnTo>
                          <a:pt x="75" y="319"/>
                        </a:lnTo>
                        <a:lnTo>
                          <a:pt x="78" y="319"/>
                        </a:lnTo>
                        <a:lnTo>
                          <a:pt x="203" y="163"/>
                        </a:lnTo>
                        <a:lnTo>
                          <a:pt x="300" y="163"/>
                        </a:lnTo>
                        <a:lnTo>
                          <a:pt x="156" y="326"/>
                        </a:lnTo>
                        <a:lnTo>
                          <a:pt x="311" y="503"/>
                        </a:lnTo>
                        <a:lnTo>
                          <a:pt x="210" y="5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Freeform 21"/>
                  <p:cNvSpPr>
                    <a:spLocks/>
                  </p:cNvSpPr>
                  <p:nvPr/>
                </p:nvSpPr>
                <p:spPr bwMode="black">
                  <a:xfrm>
                    <a:off x="11643828" y="6255557"/>
                    <a:ext cx="111497" cy="128850"/>
                  </a:xfrm>
                  <a:custGeom>
                    <a:avLst/>
                    <a:gdLst/>
                    <a:ahLst/>
                    <a:cxnLst>
                      <a:cxn ang="0">
                        <a:pos x="95" y="144"/>
                      </a:cxn>
                      <a:cxn ang="0">
                        <a:pos x="95" y="123"/>
                      </a:cxn>
                      <a:cxn ang="0">
                        <a:pos x="95" y="123"/>
                      </a:cxn>
                      <a:cxn ang="0">
                        <a:pos x="88" y="132"/>
                      </a:cxn>
                      <a:cxn ang="0">
                        <a:pos x="78" y="140"/>
                      </a:cxn>
                      <a:cxn ang="0">
                        <a:pos x="66" y="146"/>
                      </a:cxn>
                      <a:cxn ang="0">
                        <a:pos x="51" y="148"/>
                      </a:cxn>
                      <a:cxn ang="0">
                        <a:pos x="13" y="133"/>
                      </a:cxn>
                      <a:cxn ang="0">
                        <a:pos x="0" y="88"/>
                      </a:cxn>
                      <a:cxn ang="0">
                        <a:pos x="0" y="0"/>
                      </a:cxn>
                      <a:cxn ang="0">
                        <a:pos x="33" y="0"/>
                      </a:cxn>
                      <a:cxn ang="0">
                        <a:pos x="33" y="84"/>
                      </a:cxn>
                      <a:cxn ang="0">
                        <a:pos x="35" y="101"/>
                      </a:cxn>
                      <a:cxn ang="0">
                        <a:pos x="41" y="113"/>
                      </a:cxn>
                      <a:cxn ang="0">
                        <a:pos x="51" y="119"/>
                      </a:cxn>
                      <a:cxn ang="0">
                        <a:pos x="63" y="121"/>
                      </a:cxn>
                      <a:cxn ang="0">
                        <a:pos x="75" y="119"/>
                      </a:cxn>
                      <a:cxn ang="0">
                        <a:pos x="86" y="111"/>
                      </a:cxn>
                      <a:cxn ang="0">
                        <a:pos x="93" y="100"/>
                      </a:cxn>
                      <a:cxn ang="0">
                        <a:pos x="95" y="84"/>
                      </a:cxn>
                      <a:cxn ang="0">
                        <a:pos x="95" y="0"/>
                      </a:cxn>
                      <a:cxn ang="0">
                        <a:pos x="128" y="0"/>
                      </a:cxn>
                      <a:cxn ang="0">
                        <a:pos x="128" y="144"/>
                      </a:cxn>
                      <a:cxn ang="0">
                        <a:pos x="95" y="144"/>
                      </a:cxn>
                    </a:cxnLst>
                    <a:rect l="0" t="0" r="r" b="b"/>
                    <a:pathLst>
                      <a:path w="128" h="148">
                        <a:moveTo>
                          <a:pt x="95" y="144"/>
                        </a:move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3" y="126"/>
                          <a:pt x="90" y="129"/>
                          <a:pt x="88" y="132"/>
                        </a:cubicBezTo>
                        <a:cubicBezTo>
                          <a:pt x="85" y="135"/>
                          <a:pt x="81" y="138"/>
                          <a:pt x="78" y="140"/>
                        </a:cubicBezTo>
                        <a:cubicBezTo>
                          <a:pt x="74" y="143"/>
                          <a:pt x="70" y="144"/>
                          <a:pt x="66" y="146"/>
                        </a:cubicBezTo>
                        <a:cubicBezTo>
                          <a:pt x="61" y="147"/>
                          <a:pt x="56" y="148"/>
                          <a:pt x="51" y="148"/>
                        </a:cubicBezTo>
                        <a:cubicBezTo>
                          <a:pt x="35" y="148"/>
                          <a:pt x="22" y="143"/>
                          <a:pt x="13" y="133"/>
                        </a:cubicBezTo>
                        <a:cubicBezTo>
                          <a:pt x="4" y="123"/>
                          <a:pt x="0" y="108"/>
                          <a:pt x="0" y="88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3" y="84"/>
                          <a:pt x="33" y="84"/>
                          <a:pt x="33" y="84"/>
                        </a:cubicBezTo>
                        <a:cubicBezTo>
                          <a:pt x="33" y="90"/>
                          <a:pt x="33" y="96"/>
                          <a:pt x="35" y="101"/>
                        </a:cubicBezTo>
                        <a:cubicBezTo>
                          <a:pt x="36" y="106"/>
                          <a:pt x="38" y="110"/>
                          <a:pt x="41" y="113"/>
                        </a:cubicBezTo>
                        <a:cubicBezTo>
                          <a:pt x="44" y="116"/>
                          <a:pt x="47" y="118"/>
                          <a:pt x="51" y="119"/>
                        </a:cubicBezTo>
                        <a:cubicBezTo>
                          <a:pt x="54" y="120"/>
                          <a:pt x="58" y="121"/>
                          <a:pt x="63" y="121"/>
                        </a:cubicBezTo>
                        <a:cubicBezTo>
                          <a:pt x="67" y="121"/>
                          <a:pt x="71" y="120"/>
                          <a:pt x="75" y="119"/>
                        </a:cubicBezTo>
                        <a:cubicBezTo>
                          <a:pt x="79" y="117"/>
                          <a:pt x="83" y="115"/>
                          <a:pt x="86" y="111"/>
                        </a:cubicBezTo>
                        <a:cubicBezTo>
                          <a:pt x="89" y="108"/>
                          <a:pt x="91" y="104"/>
                          <a:pt x="93" y="100"/>
                        </a:cubicBezTo>
                        <a:cubicBezTo>
                          <a:pt x="94" y="95"/>
                          <a:pt x="95" y="89"/>
                          <a:pt x="95" y="84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128" y="0"/>
                          <a:pt x="128" y="0"/>
                          <a:pt x="128" y="0"/>
                        </a:cubicBezTo>
                        <a:cubicBezTo>
                          <a:pt x="128" y="144"/>
                          <a:pt x="128" y="144"/>
                          <a:pt x="128" y="144"/>
                        </a:cubicBezTo>
                        <a:lnTo>
                          <a:pt x="95" y="1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Freeform 22"/>
                  <p:cNvSpPr>
                    <a:spLocks noEditPoints="1"/>
                  </p:cNvSpPr>
                  <p:nvPr/>
                </p:nvSpPr>
                <p:spPr bwMode="black">
                  <a:xfrm>
                    <a:off x="11749418" y="6194270"/>
                    <a:ext cx="70517" cy="246255"/>
                  </a:xfrm>
                  <a:custGeom>
                    <a:avLst/>
                    <a:gdLst/>
                    <a:ahLst/>
                    <a:cxnLst>
                      <a:cxn ang="0">
                        <a:pos x="74" y="238"/>
                      </a:cxn>
                      <a:cxn ang="0">
                        <a:pos x="63" y="261"/>
                      </a:cxn>
                      <a:cxn ang="0">
                        <a:pos x="45" y="276"/>
                      </a:cxn>
                      <a:cxn ang="0">
                        <a:pos x="19" y="282"/>
                      </a:cxn>
                      <a:cxn ang="0">
                        <a:pos x="14" y="281"/>
                      </a:cxn>
                      <a:cxn ang="0">
                        <a:pos x="9" y="280"/>
                      </a:cxn>
                      <a:cxn ang="0">
                        <a:pos x="4" y="279"/>
                      </a:cxn>
                      <a:cxn ang="0">
                        <a:pos x="0" y="278"/>
                      </a:cxn>
                      <a:cxn ang="0">
                        <a:pos x="0" y="250"/>
                      </a:cxn>
                      <a:cxn ang="0">
                        <a:pos x="9" y="254"/>
                      </a:cxn>
                      <a:cxn ang="0">
                        <a:pos x="18" y="255"/>
                      </a:cxn>
                      <a:cxn ang="0">
                        <a:pos x="28" y="253"/>
                      </a:cxn>
                      <a:cxn ang="0">
                        <a:pos x="37" y="246"/>
                      </a:cxn>
                      <a:cxn ang="0">
                        <a:pos x="43" y="232"/>
                      </a:cxn>
                      <a:cxn ang="0">
                        <a:pos x="45" y="213"/>
                      </a:cxn>
                      <a:cxn ang="0">
                        <a:pos x="45" y="70"/>
                      </a:cxn>
                      <a:cxn ang="0">
                        <a:pos x="77" y="70"/>
                      </a:cxn>
                      <a:cxn ang="0">
                        <a:pos x="77" y="209"/>
                      </a:cxn>
                      <a:cxn ang="0">
                        <a:pos x="74" y="238"/>
                      </a:cxn>
                      <a:cxn ang="0">
                        <a:pos x="81" y="20"/>
                      </a:cxn>
                      <a:cxn ang="0">
                        <a:pos x="80" y="27"/>
                      </a:cxn>
                      <a:cxn ang="0">
                        <a:pos x="76" y="33"/>
                      </a:cxn>
                      <a:cxn ang="0">
                        <a:pos x="69" y="37"/>
                      </a:cxn>
                      <a:cxn ang="0">
                        <a:pos x="61" y="38"/>
                      </a:cxn>
                      <a:cxn ang="0">
                        <a:pos x="53" y="37"/>
                      </a:cxn>
                      <a:cxn ang="0">
                        <a:pos x="47" y="33"/>
                      </a:cxn>
                      <a:cxn ang="0">
                        <a:pos x="43" y="27"/>
                      </a:cxn>
                      <a:cxn ang="0">
                        <a:pos x="42" y="20"/>
                      </a:cxn>
                      <a:cxn ang="0">
                        <a:pos x="43" y="12"/>
                      </a:cxn>
                      <a:cxn ang="0">
                        <a:pos x="47" y="6"/>
                      </a:cxn>
                      <a:cxn ang="0">
                        <a:pos x="54" y="2"/>
                      </a:cxn>
                      <a:cxn ang="0">
                        <a:pos x="61" y="0"/>
                      </a:cxn>
                      <a:cxn ang="0">
                        <a:pos x="69" y="2"/>
                      </a:cxn>
                      <a:cxn ang="0">
                        <a:pos x="76" y="6"/>
                      </a:cxn>
                      <a:cxn ang="0">
                        <a:pos x="80" y="12"/>
                      </a:cxn>
                      <a:cxn ang="0">
                        <a:pos x="81" y="20"/>
                      </a:cxn>
                    </a:cxnLst>
                    <a:rect l="0" t="0" r="r" b="b"/>
                    <a:pathLst>
                      <a:path w="81" h="282">
                        <a:moveTo>
                          <a:pt x="74" y="238"/>
                        </a:moveTo>
                        <a:cubicBezTo>
                          <a:pt x="71" y="247"/>
                          <a:pt x="68" y="255"/>
                          <a:pt x="63" y="261"/>
                        </a:cubicBezTo>
                        <a:cubicBezTo>
                          <a:pt x="58" y="268"/>
                          <a:pt x="52" y="273"/>
                          <a:pt x="45" y="276"/>
                        </a:cubicBezTo>
                        <a:cubicBezTo>
                          <a:pt x="37" y="280"/>
                          <a:pt x="29" y="282"/>
                          <a:pt x="19" y="282"/>
                        </a:cubicBezTo>
                        <a:cubicBezTo>
                          <a:pt x="18" y="282"/>
                          <a:pt x="16" y="282"/>
                          <a:pt x="14" y="281"/>
                        </a:cubicBezTo>
                        <a:cubicBezTo>
                          <a:pt x="12" y="281"/>
                          <a:pt x="11" y="281"/>
                          <a:pt x="9" y="280"/>
                        </a:cubicBezTo>
                        <a:cubicBezTo>
                          <a:pt x="7" y="280"/>
                          <a:pt x="6" y="280"/>
                          <a:pt x="4" y="279"/>
                        </a:cubicBezTo>
                        <a:cubicBezTo>
                          <a:pt x="2" y="279"/>
                          <a:pt x="1" y="278"/>
                          <a:pt x="0" y="278"/>
                        </a:cubicBezTo>
                        <a:cubicBezTo>
                          <a:pt x="0" y="250"/>
                          <a:pt x="0" y="250"/>
                          <a:pt x="0" y="250"/>
                        </a:cubicBezTo>
                        <a:cubicBezTo>
                          <a:pt x="2" y="251"/>
                          <a:pt x="5" y="252"/>
                          <a:pt x="9" y="254"/>
                        </a:cubicBezTo>
                        <a:cubicBezTo>
                          <a:pt x="12" y="255"/>
                          <a:pt x="15" y="255"/>
                          <a:pt x="18" y="255"/>
                        </a:cubicBezTo>
                        <a:cubicBezTo>
                          <a:pt x="22" y="255"/>
                          <a:pt x="25" y="255"/>
                          <a:pt x="28" y="253"/>
                        </a:cubicBezTo>
                        <a:cubicBezTo>
                          <a:pt x="32" y="251"/>
                          <a:pt x="34" y="249"/>
                          <a:pt x="37" y="246"/>
                        </a:cubicBezTo>
                        <a:cubicBezTo>
                          <a:pt x="39" y="242"/>
                          <a:pt x="41" y="238"/>
                          <a:pt x="43" y="232"/>
                        </a:cubicBezTo>
                        <a:cubicBezTo>
                          <a:pt x="44" y="227"/>
                          <a:pt x="45" y="220"/>
                          <a:pt x="45" y="213"/>
                        </a:cubicBezTo>
                        <a:cubicBezTo>
                          <a:pt x="45" y="70"/>
                          <a:pt x="45" y="70"/>
                          <a:pt x="45" y="70"/>
                        </a:cubicBezTo>
                        <a:cubicBezTo>
                          <a:pt x="77" y="70"/>
                          <a:pt x="77" y="70"/>
                          <a:pt x="77" y="70"/>
                        </a:cubicBezTo>
                        <a:cubicBezTo>
                          <a:pt x="77" y="209"/>
                          <a:pt x="77" y="209"/>
                          <a:pt x="77" y="209"/>
                        </a:cubicBezTo>
                        <a:cubicBezTo>
                          <a:pt x="77" y="220"/>
                          <a:pt x="76" y="229"/>
                          <a:pt x="74" y="238"/>
                        </a:cubicBezTo>
                        <a:close/>
                        <a:moveTo>
                          <a:pt x="81" y="20"/>
                        </a:moveTo>
                        <a:cubicBezTo>
                          <a:pt x="81" y="22"/>
                          <a:pt x="81" y="24"/>
                          <a:pt x="80" y="27"/>
                        </a:cubicBezTo>
                        <a:cubicBezTo>
                          <a:pt x="79" y="29"/>
                          <a:pt x="77" y="31"/>
                          <a:pt x="76" y="33"/>
                        </a:cubicBezTo>
                        <a:cubicBezTo>
                          <a:pt x="74" y="34"/>
                          <a:pt x="72" y="36"/>
                          <a:pt x="69" y="37"/>
                        </a:cubicBezTo>
                        <a:cubicBezTo>
                          <a:pt x="67" y="38"/>
                          <a:pt x="64" y="38"/>
                          <a:pt x="61" y="38"/>
                        </a:cubicBezTo>
                        <a:cubicBezTo>
                          <a:pt x="59" y="38"/>
                          <a:pt x="56" y="38"/>
                          <a:pt x="53" y="37"/>
                        </a:cubicBezTo>
                        <a:cubicBezTo>
                          <a:pt x="51" y="36"/>
                          <a:pt x="49" y="34"/>
                          <a:pt x="47" y="33"/>
                        </a:cubicBezTo>
                        <a:cubicBezTo>
                          <a:pt x="45" y="31"/>
                          <a:pt x="44" y="29"/>
                          <a:pt x="43" y="27"/>
                        </a:cubicBezTo>
                        <a:cubicBezTo>
                          <a:pt x="42" y="24"/>
                          <a:pt x="42" y="22"/>
                          <a:pt x="42" y="20"/>
                        </a:cubicBezTo>
                        <a:cubicBezTo>
                          <a:pt x="42" y="17"/>
                          <a:pt x="42" y="14"/>
                          <a:pt x="43" y="12"/>
                        </a:cubicBezTo>
                        <a:cubicBezTo>
                          <a:pt x="44" y="10"/>
                          <a:pt x="46" y="8"/>
                          <a:pt x="47" y="6"/>
                        </a:cubicBezTo>
                        <a:cubicBezTo>
                          <a:pt x="49" y="4"/>
                          <a:pt x="51" y="3"/>
                          <a:pt x="54" y="2"/>
                        </a:cubicBezTo>
                        <a:cubicBezTo>
                          <a:pt x="56" y="1"/>
                          <a:pt x="59" y="0"/>
                          <a:pt x="61" y="0"/>
                        </a:cubicBezTo>
                        <a:cubicBezTo>
                          <a:pt x="64" y="0"/>
                          <a:pt x="67" y="1"/>
                          <a:pt x="69" y="2"/>
                        </a:cubicBezTo>
                        <a:cubicBezTo>
                          <a:pt x="72" y="3"/>
                          <a:pt x="74" y="4"/>
                          <a:pt x="76" y="6"/>
                        </a:cubicBezTo>
                        <a:cubicBezTo>
                          <a:pt x="77" y="8"/>
                          <a:pt x="79" y="10"/>
                          <a:pt x="80" y="12"/>
                        </a:cubicBezTo>
                        <a:cubicBezTo>
                          <a:pt x="81" y="14"/>
                          <a:pt x="81" y="17"/>
                          <a:pt x="81" y="2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23"/>
                  <p:cNvSpPr>
                    <a:spLocks noEditPoints="1"/>
                  </p:cNvSpPr>
                  <p:nvPr/>
                </p:nvSpPr>
                <p:spPr bwMode="black">
                  <a:xfrm>
                    <a:off x="11846886" y="6194270"/>
                    <a:ext cx="35074" cy="186814"/>
                  </a:xfrm>
                  <a:custGeom>
                    <a:avLst/>
                    <a:gdLst/>
                    <a:ahLst/>
                    <a:cxnLst>
                      <a:cxn ang="0">
                        <a:pos x="40" y="20"/>
                      </a:cxn>
                      <a:cxn ang="0">
                        <a:pos x="38" y="27"/>
                      </a:cxn>
                      <a:cxn ang="0">
                        <a:pos x="34" y="33"/>
                      </a:cxn>
                      <a:cxn ang="0">
                        <a:pos x="28" y="37"/>
                      </a:cxn>
                      <a:cxn ang="0">
                        <a:pos x="20" y="38"/>
                      </a:cxn>
                      <a:cxn ang="0">
                        <a:pos x="12" y="37"/>
                      </a:cxn>
                      <a:cxn ang="0">
                        <a:pos x="6" y="33"/>
                      </a:cxn>
                      <a:cxn ang="0">
                        <a:pos x="2" y="27"/>
                      </a:cxn>
                      <a:cxn ang="0">
                        <a:pos x="0" y="20"/>
                      </a:cxn>
                      <a:cxn ang="0">
                        <a:pos x="2" y="12"/>
                      </a:cxn>
                      <a:cxn ang="0">
                        <a:pos x="6" y="6"/>
                      </a:cxn>
                      <a:cxn ang="0">
                        <a:pos x="12" y="2"/>
                      </a:cxn>
                      <a:cxn ang="0">
                        <a:pos x="20" y="0"/>
                      </a:cxn>
                      <a:cxn ang="0">
                        <a:pos x="28" y="2"/>
                      </a:cxn>
                      <a:cxn ang="0">
                        <a:pos x="34" y="6"/>
                      </a:cxn>
                      <a:cxn ang="0">
                        <a:pos x="38" y="12"/>
                      </a:cxn>
                      <a:cxn ang="0">
                        <a:pos x="40" y="20"/>
                      </a:cxn>
                      <a:cxn ang="0">
                        <a:pos x="3" y="214"/>
                      </a:cxn>
                      <a:cxn ang="0">
                        <a:pos x="3" y="70"/>
                      </a:cxn>
                      <a:cxn ang="0">
                        <a:pos x="36" y="70"/>
                      </a:cxn>
                      <a:cxn ang="0">
                        <a:pos x="36" y="214"/>
                      </a:cxn>
                      <a:cxn ang="0">
                        <a:pos x="3" y="214"/>
                      </a:cxn>
                    </a:cxnLst>
                    <a:rect l="0" t="0" r="r" b="b"/>
                    <a:pathLst>
                      <a:path w="40" h="214">
                        <a:moveTo>
                          <a:pt x="40" y="20"/>
                        </a:moveTo>
                        <a:cubicBezTo>
                          <a:pt x="40" y="22"/>
                          <a:pt x="39" y="24"/>
                          <a:pt x="38" y="27"/>
                        </a:cubicBezTo>
                        <a:cubicBezTo>
                          <a:pt x="37" y="29"/>
                          <a:pt x="36" y="31"/>
                          <a:pt x="34" y="33"/>
                        </a:cubicBezTo>
                        <a:cubicBezTo>
                          <a:pt x="32" y="34"/>
                          <a:pt x="30" y="36"/>
                          <a:pt x="28" y="37"/>
                        </a:cubicBezTo>
                        <a:cubicBezTo>
                          <a:pt x="25" y="38"/>
                          <a:pt x="23" y="38"/>
                          <a:pt x="20" y="38"/>
                        </a:cubicBezTo>
                        <a:cubicBezTo>
                          <a:pt x="17" y="38"/>
                          <a:pt x="14" y="38"/>
                          <a:pt x="12" y="37"/>
                        </a:cubicBezTo>
                        <a:cubicBezTo>
                          <a:pt x="10" y="36"/>
                          <a:pt x="7" y="34"/>
                          <a:pt x="6" y="33"/>
                        </a:cubicBezTo>
                        <a:cubicBezTo>
                          <a:pt x="4" y="31"/>
                          <a:pt x="3" y="29"/>
                          <a:pt x="2" y="27"/>
                        </a:cubicBezTo>
                        <a:cubicBezTo>
                          <a:pt x="1" y="24"/>
                          <a:pt x="0" y="22"/>
                          <a:pt x="0" y="20"/>
                        </a:cubicBezTo>
                        <a:cubicBezTo>
                          <a:pt x="0" y="17"/>
                          <a:pt x="1" y="14"/>
                          <a:pt x="2" y="12"/>
                        </a:cubicBezTo>
                        <a:cubicBezTo>
                          <a:pt x="3" y="10"/>
                          <a:pt x="4" y="8"/>
                          <a:pt x="6" y="6"/>
                        </a:cubicBezTo>
                        <a:cubicBezTo>
                          <a:pt x="8" y="4"/>
                          <a:pt x="10" y="3"/>
                          <a:pt x="12" y="2"/>
                        </a:cubicBezTo>
                        <a:cubicBezTo>
                          <a:pt x="14" y="1"/>
                          <a:pt x="17" y="0"/>
                          <a:pt x="20" y="0"/>
                        </a:cubicBezTo>
                        <a:cubicBezTo>
                          <a:pt x="23" y="0"/>
                          <a:pt x="25" y="1"/>
                          <a:pt x="28" y="2"/>
                        </a:cubicBezTo>
                        <a:cubicBezTo>
                          <a:pt x="30" y="3"/>
                          <a:pt x="32" y="4"/>
                          <a:pt x="34" y="6"/>
                        </a:cubicBezTo>
                        <a:cubicBezTo>
                          <a:pt x="36" y="8"/>
                          <a:pt x="37" y="10"/>
                          <a:pt x="38" y="12"/>
                        </a:cubicBezTo>
                        <a:cubicBezTo>
                          <a:pt x="39" y="14"/>
                          <a:pt x="40" y="17"/>
                          <a:pt x="40" y="20"/>
                        </a:cubicBezTo>
                        <a:close/>
                        <a:moveTo>
                          <a:pt x="3" y="214"/>
                        </a:moveTo>
                        <a:cubicBezTo>
                          <a:pt x="3" y="70"/>
                          <a:pt x="3" y="70"/>
                          <a:pt x="3" y="70"/>
                        </a:cubicBezTo>
                        <a:cubicBezTo>
                          <a:pt x="36" y="70"/>
                          <a:pt x="36" y="70"/>
                          <a:pt x="36" y="70"/>
                        </a:cubicBezTo>
                        <a:cubicBezTo>
                          <a:pt x="36" y="214"/>
                          <a:pt x="36" y="214"/>
                          <a:pt x="36" y="214"/>
                        </a:cubicBezTo>
                        <a:lnTo>
                          <a:pt x="3" y="2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3" name="Group 112"/>
                <p:cNvGrpSpPr/>
                <p:nvPr/>
              </p:nvGrpSpPr>
              <p:grpSpPr bwMode="black">
                <a:xfrm>
                  <a:off x="4812021" y="5206181"/>
                  <a:ext cx="838329" cy="251295"/>
                  <a:chOff x="1471737" y="6192453"/>
                  <a:chExt cx="841520" cy="260991"/>
                </a:xfrm>
                <a:grpFill/>
                <a:effectLst/>
              </p:grpSpPr>
              <p:sp>
                <p:nvSpPr>
                  <p:cNvPr id="149" name="Freeform 20"/>
                  <p:cNvSpPr>
                    <a:spLocks noEditPoints="1"/>
                  </p:cNvSpPr>
                  <p:nvPr/>
                </p:nvSpPr>
                <p:spPr bwMode="black">
                  <a:xfrm>
                    <a:off x="1471737" y="6192453"/>
                    <a:ext cx="132645" cy="207734"/>
                  </a:xfrm>
                  <a:custGeom>
                    <a:avLst/>
                    <a:gdLst/>
                    <a:ahLst/>
                    <a:cxnLst>
                      <a:cxn ang="0">
                        <a:pos x="170" y="163"/>
                      </a:cxn>
                      <a:cxn ang="0">
                        <a:pos x="162" y="205"/>
                      </a:cxn>
                      <a:cxn ang="0">
                        <a:pos x="140" y="238"/>
                      </a:cxn>
                      <a:cxn ang="0">
                        <a:pos x="105" y="259"/>
                      </a:cxn>
                      <a:cxn ang="0">
                        <a:pos x="60" y="266"/>
                      </a:cxn>
                      <a:cxn ang="0">
                        <a:pos x="0" y="266"/>
                      </a:cxn>
                      <a:cxn ang="0">
                        <a:pos x="0" y="65"/>
                      </a:cxn>
                      <a:cxn ang="0">
                        <a:pos x="62" y="65"/>
                      </a:cxn>
                      <a:cxn ang="0">
                        <a:pos x="143" y="90"/>
                      </a:cxn>
                      <a:cxn ang="0">
                        <a:pos x="170" y="163"/>
                      </a:cxn>
                      <a:cxn ang="0">
                        <a:pos x="84" y="46"/>
                      </a:cxn>
                      <a:cxn ang="0">
                        <a:pos x="56" y="46"/>
                      </a:cxn>
                      <a:cxn ang="0">
                        <a:pos x="25" y="0"/>
                      </a:cxn>
                      <a:cxn ang="0">
                        <a:pos x="46" y="0"/>
                      </a:cxn>
                      <a:cxn ang="0">
                        <a:pos x="70" y="30"/>
                      </a:cxn>
                      <a:cxn ang="0">
                        <a:pos x="92" y="0"/>
                      </a:cxn>
                      <a:cxn ang="0">
                        <a:pos x="114" y="0"/>
                      </a:cxn>
                      <a:cxn ang="0">
                        <a:pos x="84" y="46"/>
                      </a:cxn>
                      <a:cxn ang="0">
                        <a:pos x="134" y="164"/>
                      </a:cxn>
                      <a:cxn ang="0">
                        <a:pos x="129" y="134"/>
                      </a:cxn>
                      <a:cxn ang="0">
                        <a:pos x="115" y="112"/>
                      </a:cxn>
                      <a:cxn ang="0">
                        <a:pos x="92" y="98"/>
                      </a:cxn>
                      <a:cxn ang="0">
                        <a:pos x="60" y="94"/>
                      </a:cxn>
                      <a:cxn ang="0">
                        <a:pos x="33" y="94"/>
                      </a:cxn>
                      <a:cxn ang="0">
                        <a:pos x="33" y="237"/>
                      </a:cxn>
                      <a:cxn ang="0">
                        <a:pos x="60" y="237"/>
                      </a:cxn>
                      <a:cxn ang="0">
                        <a:pos x="92" y="232"/>
                      </a:cxn>
                      <a:cxn ang="0">
                        <a:pos x="115" y="217"/>
                      </a:cxn>
                      <a:cxn ang="0">
                        <a:pos x="129" y="194"/>
                      </a:cxn>
                      <a:cxn ang="0">
                        <a:pos x="134" y="164"/>
                      </a:cxn>
                    </a:cxnLst>
                    <a:rect l="0" t="0" r="r" b="b"/>
                    <a:pathLst>
                      <a:path w="170" h="266">
                        <a:moveTo>
                          <a:pt x="170" y="163"/>
                        </a:moveTo>
                        <a:cubicBezTo>
                          <a:pt x="170" y="178"/>
                          <a:pt x="167" y="193"/>
                          <a:pt x="162" y="205"/>
                        </a:cubicBezTo>
                        <a:cubicBezTo>
                          <a:pt x="157" y="218"/>
                          <a:pt x="149" y="229"/>
                          <a:pt x="140" y="238"/>
                        </a:cubicBezTo>
                        <a:cubicBezTo>
                          <a:pt x="130" y="247"/>
                          <a:pt x="119" y="254"/>
                          <a:pt x="105" y="259"/>
                        </a:cubicBezTo>
                        <a:cubicBezTo>
                          <a:pt x="92" y="264"/>
                          <a:pt x="77" y="266"/>
                          <a:pt x="60" y="266"/>
                        </a:cubicBezTo>
                        <a:cubicBezTo>
                          <a:pt x="0" y="266"/>
                          <a:pt x="0" y="266"/>
                          <a:pt x="0" y="266"/>
                        </a:cubicBezTo>
                        <a:cubicBezTo>
                          <a:pt x="0" y="65"/>
                          <a:pt x="0" y="65"/>
                          <a:pt x="0" y="65"/>
                        </a:cubicBezTo>
                        <a:cubicBezTo>
                          <a:pt x="62" y="65"/>
                          <a:pt x="62" y="65"/>
                          <a:pt x="62" y="65"/>
                        </a:cubicBezTo>
                        <a:cubicBezTo>
                          <a:pt x="98" y="65"/>
                          <a:pt x="125" y="73"/>
                          <a:pt x="143" y="90"/>
                        </a:cubicBezTo>
                        <a:cubicBezTo>
                          <a:pt x="161" y="106"/>
                          <a:pt x="170" y="131"/>
                          <a:pt x="170" y="163"/>
                        </a:cubicBezTo>
                        <a:close/>
                        <a:moveTo>
                          <a:pt x="84" y="46"/>
                        </a:moveTo>
                        <a:cubicBezTo>
                          <a:pt x="56" y="46"/>
                          <a:pt x="56" y="46"/>
                          <a:pt x="56" y="46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cubicBezTo>
                          <a:pt x="46" y="0"/>
                          <a:pt x="46" y="0"/>
                          <a:pt x="46" y="0"/>
                        </a:cubicBezTo>
                        <a:cubicBezTo>
                          <a:pt x="70" y="30"/>
                          <a:pt x="70" y="30"/>
                          <a:pt x="70" y="30"/>
                        </a:cubicBezTo>
                        <a:cubicBezTo>
                          <a:pt x="92" y="0"/>
                          <a:pt x="92" y="0"/>
                          <a:pt x="92" y="0"/>
                        </a:cubicBezTo>
                        <a:cubicBezTo>
                          <a:pt x="114" y="0"/>
                          <a:pt x="114" y="0"/>
                          <a:pt x="114" y="0"/>
                        </a:cubicBezTo>
                        <a:lnTo>
                          <a:pt x="84" y="46"/>
                        </a:lnTo>
                        <a:close/>
                        <a:moveTo>
                          <a:pt x="134" y="164"/>
                        </a:moveTo>
                        <a:cubicBezTo>
                          <a:pt x="134" y="152"/>
                          <a:pt x="133" y="142"/>
                          <a:pt x="129" y="134"/>
                        </a:cubicBezTo>
                        <a:cubicBezTo>
                          <a:pt x="126" y="125"/>
                          <a:pt x="122" y="118"/>
                          <a:pt x="115" y="112"/>
                        </a:cubicBezTo>
                        <a:cubicBezTo>
                          <a:pt x="109" y="106"/>
                          <a:pt x="101" y="101"/>
                          <a:pt x="92" y="98"/>
                        </a:cubicBezTo>
                        <a:cubicBezTo>
                          <a:pt x="83" y="95"/>
                          <a:pt x="72" y="94"/>
                          <a:pt x="60" y="94"/>
                        </a:cubicBezTo>
                        <a:cubicBezTo>
                          <a:pt x="33" y="94"/>
                          <a:pt x="33" y="94"/>
                          <a:pt x="33" y="94"/>
                        </a:cubicBezTo>
                        <a:cubicBezTo>
                          <a:pt x="33" y="237"/>
                          <a:pt x="33" y="237"/>
                          <a:pt x="33" y="237"/>
                        </a:cubicBezTo>
                        <a:cubicBezTo>
                          <a:pt x="60" y="237"/>
                          <a:pt x="60" y="237"/>
                          <a:pt x="60" y="237"/>
                        </a:cubicBezTo>
                        <a:cubicBezTo>
                          <a:pt x="72" y="237"/>
                          <a:pt x="83" y="236"/>
                          <a:pt x="92" y="232"/>
                        </a:cubicBezTo>
                        <a:cubicBezTo>
                          <a:pt x="101" y="229"/>
                          <a:pt x="109" y="224"/>
                          <a:pt x="115" y="217"/>
                        </a:cubicBezTo>
                        <a:cubicBezTo>
                          <a:pt x="121" y="211"/>
                          <a:pt x="126" y="203"/>
                          <a:pt x="129" y="194"/>
                        </a:cubicBezTo>
                        <a:cubicBezTo>
                          <a:pt x="133" y="185"/>
                          <a:pt x="134" y="175"/>
                          <a:pt x="134" y="16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Freeform 21"/>
                  <p:cNvSpPr>
                    <a:spLocks noEditPoints="1"/>
                  </p:cNvSpPr>
                  <p:nvPr/>
                </p:nvSpPr>
                <p:spPr bwMode="black">
                  <a:xfrm>
                    <a:off x="1616291" y="6285404"/>
                    <a:ext cx="94274" cy="117760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3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1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0" y="25"/>
                          <a:pt x="62" y="25"/>
                        </a:cubicBezTo>
                        <a:cubicBezTo>
                          <a:pt x="53" y="25"/>
                          <a:pt x="44" y="27"/>
                          <a:pt x="36" y="30"/>
                        </a:cubicBezTo>
                        <a:cubicBezTo>
                          <a:pt x="28" y="33"/>
                          <a:pt x="20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6" y="7"/>
                          <a:pt x="31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1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2" y="110"/>
                          <a:pt x="33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Freeform 22"/>
                  <p:cNvSpPr>
                    <a:spLocks/>
                  </p:cNvSpPr>
                  <p:nvPr/>
                </p:nvSpPr>
                <p:spPr bwMode="black">
                  <a:xfrm>
                    <a:off x="1735043" y="6233801"/>
                    <a:ext cx="102875" cy="166386"/>
                  </a:xfrm>
                  <a:custGeom>
                    <a:avLst/>
                    <a:gdLst/>
                    <a:ahLst/>
                    <a:cxnLst>
                      <a:cxn ang="0">
                        <a:pos x="210" y="503"/>
                      </a:cxn>
                      <a:cxn ang="0">
                        <a:pos x="78" y="340"/>
                      </a:cxn>
                      <a:cxn ang="0">
                        <a:pos x="75" y="340"/>
                      </a:cxn>
                      <a:cxn ang="0">
                        <a:pos x="75" y="503"/>
                      </a:cxn>
                      <a:cxn ang="0">
                        <a:pos x="0" y="503"/>
                      </a:cxn>
                      <a:cxn ang="0">
                        <a:pos x="0" y="0"/>
                      </a:cxn>
                      <a:cxn ang="0">
                        <a:pos x="75" y="0"/>
                      </a:cxn>
                      <a:cxn ang="0">
                        <a:pos x="75" y="319"/>
                      </a:cxn>
                      <a:cxn ang="0">
                        <a:pos x="78" y="319"/>
                      </a:cxn>
                      <a:cxn ang="0">
                        <a:pos x="203" y="163"/>
                      </a:cxn>
                      <a:cxn ang="0">
                        <a:pos x="300" y="163"/>
                      </a:cxn>
                      <a:cxn ang="0">
                        <a:pos x="156" y="326"/>
                      </a:cxn>
                      <a:cxn ang="0">
                        <a:pos x="311" y="503"/>
                      </a:cxn>
                      <a:cxn ang="0">
                        <a:pos x="210" y="503"/>
                      </a:cxn>
                    </a:cxnLst>
                    <a:rect l="0" t="0" r="r" b="b"/>
                    <a:pathLst>
                      <a:path w="311" h="503">
                        <a:moveTo>
                          <a:pt x="210" y="503"/>
                        </a:moveTo>
                        <a:lnTo>
                          <a:pt x="78" y="340"/>
                        </a:lnTo>
                        <a:lnTo>
                          <a:pt x="75" y="340"/>
                        </a:lnTo>
                        <a:lnTo>
                          <a:pt x="75" y="503"/>
                        </a:lnTo>
                        <a:lnTo>
                          <a:pt x="0" y="503"/>
                        </a:lnTo>
                        <a:lnTo>
                          <a:pt x="0" y="0"/>
                        </a:lnTo>
                        <a:lnTo>
                          <a:pt x="75" y="0"/>
                        </a:lnTo>
                        <a:lnTo>
                          <a:pt x="75" y="319"/>
                        </a:lnTo>
                        <a:lnTo>
                          <a:pt x="78" y="319"/>
                        </a:lnTo>
                        <a:lnTo>
                          <a:pt x="203" y="163"/>
                        </a:lnTo>
                        <a:lnTo>
                          <a:pt x="300" y="163"/>
                        </a:lnTo>
                        <a:lnTo>
                          <a:pt x="156" y="326"/>
                        </a:lnTo>
                        <a:lnTo>
                          <a:pt x="311" y="503"/>
                        </a:lnTo>
                        <a:lnTo>
                          <a:pt x="210" y="5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Freeform 23"/>
                  <p:cNvSpPr>
                    <a:spLocks/>
                  </p:cNvSpPr>
                  <p:nvPr/>
                </p:nvSpPr>
                <p:spPr bwMode="black">
                  <a:xfrm>
                    <a:off x="1847510" y="6287720"/>
                    <a:ext cx="99897" cy="115445"/>
                  </a:xfrm>
                  <a:custGeom>
                    <a:avLst/>
                    <a:gdLst/>
                    <a:ahLst/>
                    <a:cxnLst>
                      <a:cxn ang="0">
                        <a:pos x="95" y="144"/>
                      </a:cxn>
                      <a:cxn ang="0">
                        <a:pos x="95" y="123"/>
                      </a:cxn>
                      <a:cxn ang="0">
                        <a:pos x="95" y="123"/>
                      </a:cxn>
                      <a:cxn ang="0">
                        <a:pos x="88" y="132"/>
                      </a:cxn>
                      <a:cxn ang="0">
                        <a:pos x="78" y="140"/>
                      </a:cxn>
                      <a:cxn ang="0">
                        <a:pos x="66" y="146"/>
                      </a:cxn>
                      <a:cxn ang="0">
                        <a:pos x="51" y="148"/>
                      </a:cxn>
                      <a:cxn ang="0">
                        <a:pos x="13" y="133"/>
                      </a:cxn>
                      <a:cxn ang="0">
                        <a:pos x="0" y="88"/>
                      </a:cxn>
                      <a:cxn ang="0">
                        <a:pos x="0" y="0"/>
                      </a:cxn>
                      <a:cxn ang="0">
                        <a:pos x="33" y="0"/>
                      </a:cxn>
                      <a:cxn ang="0">
                        <a:pos x="33" y="84"/>
                      </a:cxn>
                      <a:cxn ang="0">
                        <a:pos x="35" y="101"/>
                      </a:cxn>
                      <a:cxn ang="0">
                        <a:pos x="41" y="113"/>
                      </a:cxn>
                      <a:cxn ang="0">
                        <a:pos x="50" y="119"/>
                      </a:cxn>
                      <a:cxn ang="0">
                        <a:pos x="63" y="121"/>
                      </a:cxn>
                      <a:cxn ang="0">
                        <a:pos x="75" y="119"/>
                      </a:cxn>
                      <a:cxn ang="0">
                        <a:pos x="86" y="111"/>
                      </a:cxn>
                      <a:cxn ang="0">
                        <a:pos x="93" y="100"/>
                      </a:cxn>
                      <a:cxn ang="0">
                        <a:pos x="95" y="84"/>
                      </a:cxn>
                      <a:cxn ang="0">
                        <a:pos x="95" y="0"/>
                      </a:cxn>
                      <a:cxn ang="0">
                        <a:pos x="128" y="0"/>
                      </a:cxn>
                      <a:cxn ang="0">
                        <a:pos x="128" y="144"/>
                      </a:cxn>
                      <a:cxn ang="0">
                        <a:pos x="95" y="144"/>
                      </a:cxn>
                    </a:cxnLst>
                    <a:rect l="0" t="0" r="r" b="b"/>
                    <a:pathLst>
                      <a:path w="128" h="148">
                        <a:moveTo>
                          <a:pt x="95" y="144"/>
                        </a:move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5" y="123"/>
                          <a:pt x="95" y="123"/>
                          <a:pt x="95" y="123"/>
                        </a:cubicBezTo>
                        <a:cubicBezTo>
                          <a:pt x="93" y="126"/>
                          <a:pt x="90" y="129"/>
                          <a:pt x="88" y="132"/>
                        </a:cubicBezTo>
                        <a:cubicBezTo>
                          <a:pt x="85" y="135"/>
                          <a:pt x="81" y="138"/>
                          <a:pt x="78" y="140"/>
                        </a:cubicBezTo>
                        <a:cubicBezTo>
                          <a:pt x="74" y="143"/>
                          <a:pt x="70" y="144"/>
                          <a:pt x="66" y="146"/>
                        </a:cubicBezTo>
                        <a:cubicBezTo>
                          <a:pt x="61" y="147"/>
                          <a:pt x="56" y="148"/>
                          <a:pt x="51" y="148"/>
                        </a:cubicBezTo>
                        <a:cubicBezTo>
                          <a:pt x="35" y="148"/>
                          <a:pt x="22" y="143"/>
                          <a:pt x="13" y="133"/>
                        </a:cubicBezTo>
                        <a:cubicBezTo>
                          <a:pt x="4" y="123"/>
                          <a:pt x="0" y="108"/>
                          <a:pt x="0" y="88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3" y="84"/>
                          <a:pt x="33" y="84"/>
                          <a:pt x="33" y="84"/>
                        </a:cubicBezTo>
                        <a:cubicBezTo>
                          <a:pt x="33" y="90"/>
                          <a:pt x="33" y="96"/>
                          <a:pt x="35" y="101"/>
                        </a:cubicBezTo>
                        <a:cubicBezTo>
                          <a:pt x="36" y="106"/>
                          <a:pt x="38" y="110"/>
                          <a:pt x="41" y="113"/>
                        </a:cubicBezTo>
                        <a:cubicBezTo>
                          <a:pt x="44" y="116"/>
                          <a:pt x="47" y="118"/>
                          <a:pt x="50" y="119"/>
                        </a:cubicBezTo>
                        <a:cubicBezTo>
                          <a:pt x="54" y="120"/>
                          <a:pt x="58" y="121"/>
                          <a:pt x="63" y="121"/>
                        </a:cubicBezTo>
                        <a:cubicBezTo>
                          <a:pt x="67" y="121"/>
                          <a:pt x="71" y="120"/>
                          <a:pt x="75" y="119"/>
                        </a:cubicBezTo>
                        <a:cubicBezTo>
                          <a:pt x="79" y="117"/>
                          <a:pt x="83" y="115"/>
                          <a:pt x="86" y="111"/>
                        </a:cubicBezTo>
                        <a:cubicBezTo>
                          <a:pt x="89" y="108"/>
                          <a:pt x="91" y="104"/>
                          <a:pt x="93" y="100"/>
                        </a:cubicBezTo>
                        <a:cubicBezTo>
                          <a:pt x="94" y="95"/>
                          <a:pt x="95" y="89"/>
                          <a:pt x="95" y="84"/>
                        </a:cubicBezTo>
                        <a:cubicBezTo>
                          <a:pt x="95" y="0"/>
                          <a:pt x="95" y="0"/>
                          <a:pt x="95" y="0"/>
                        </a:cubicBezTo>
                        <a:cubicBezTo>
                          <a:pt x="128" y="0"/>
                          <a:pt x="128" y="0"/>
                          <a:pt x="128" y="0"/>
                        </a:cubicBezTo>
                        <a:cubicBezTo>
                          <a:pt x="128" y="144"/>
                          <a:pt x="128" y="144"/>
                          <a:pt x="128" y="144"/>
                        </a:cubicBezTo>
                        <a:lnTo>
                          <a:pt x="95" y="1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 24"/>
                  <p:cNvSpPr>
                    <a:spLocks noEditPoints="1"/>
                  </p:cNvSpPr>
                  <p:nvPr/>
                </p:nvSpPr>
                <p:spPr bwMode="black">
                  <a:xfrm>
                    <a:off x="1942115" y="6232809"/>
                    <a:ext cx="63180" cy="220635"/>
                  </a:xfrm>
                  <a:custGeom>
                    <a:avLst/>
                    <a:gdLst/>
                    <a:ahLst/>
                    <a:cxnLst>
                      <a:cxn ang="0">
                        <a:pos x="74" y="238"/>
                      </a:cxn>
                      <a:cxn ang="0">
                        <a:pos x="63" y="261"/>
                      </a:cxn>
                      <a:cxn ang="0">
                        <a:pos x="45" y="276"/>
                      </a:cxn>
                      <a:cxn ang="0">
                        <a:pos x="19" y="282"/>
                      </a:cxn>
                      <a:cxn ang="0">
                        <a:pos x="14" y="281"/>
                      </a:cxn>
                      <a:cxn ang="0">
                        <a:pos x="9" y="280"/>
                      </a:cxn>
                      <a:cxn ang="0">
                        <a:pos x="4" y="279"/>
                      </a:cxn>
                      <a:cxn ang="0">
                        <a:pos x="0" y="278"/>
                      </a:cxn>
                      <a:cxn ang="0">
                        <a:pos x="0" y="250"/>
                      </a:cxn>
                      <a:cxn ang="0">
                        <a:pos x="9" y="254"/>
                      </a:cxn>
                      <a:cxn ang="0">
                        <a:pos x="18" y="255"/>
                      </a:cxn>
                      <a:cxn ang="0">
                        <a:pos x="28" y="253"/>
                      </a:cxn>
                      <a:cxn ang="0">
                        <a:pos x="37" y="246"/>
                      </a:cxn>
                      <a:cxn ang="0">
                        <a:pos x="43" y="232"/>
                      </a:cxn>
                      <a:cxn ang="0">
                        <a:pos x="45" y="213"/>
                      </a:cxn>
                      <a:cxn ang="0">
                        <a:pos x="45" y="70"/>
                      </a:cxn>
                      <a:cxn ang="0">
                        <a:pos x="77" y="70"/>
                      </a:cxn>
                      <a:cxn ang="0">
                        <a:pos x="77" y="209"/>
                      </a:cxn>
                      <a:cxn ang="0">
                        <a:pos x="74" y="238"/>
                      </a:cxn>
                      <a:cxn ang="0">
                        <a:pos x="81" y="20"/>
                      </a:cxn>
                      <a:cxn ang="0">
                        <a:pos x="80" y="27"/>
                      </a:cxn>
                      <a:cxn ang="0">
                        <a:pos x="76" y="33"/>
                      </a:cxn>
                      <a:cxn ang="0">
                        <a:pos x="69" y="37"/>
                      </a:cxn>
                      <a:cxn ang="0">
                        <a:pos x="61" y="38"/>
                      </a:cxn>
                      <a:cxn ang="0">
                        <a:pos x="53" y="37"/>
                      </a:cxn>
                      <a:cxn ang="0">
                        <a:pos x="47" y="33"/>
                      </a:cxn>
                      <a:cxn ang="0">
                        <a:pos x="43" y="27"/>
                      </a:cxn>
                      <a:cxn ang="0">
                        <a:pos x="42" y="20"/>
                      </a:cxn>
                      <a:cxn ang="0">
                        <a:pos x="43" y="12"/>
                      </a:cxn>
                      <a:cxn ang="0">
                        <a:pos x="47" y="6"/>
                      </a:cxn>
                      <a:cxn ang="0">
                        <a:pos x="54" y="2"/>
                      </a:cxn>
                      <a:cxn ang="0">
                        <a:pos x="61" y="0"/>
                      </a:cxn>
                      <a:cxn ang="0">
                        <a:pos x="69" y="2"/>
                      </a:cxn>
                      <a:cxn ang="0">
                        <a:pos x="76" y="6"/>
                      </a:cxn>
                      <a:cxn ang="0">
                        <a:pos x="80" y="12"/>
                      </a:cxn>
                      <a:cxn ang="0">
                        <a:pos x="81" y="20"/>
                      </a:cxn>
                    </a:cxnLst>
                    <a:rect l="0" t="0" r="r" b="b"/>
                    <a:pathLst>
                      <a:path w="81" h="282">
                        <a:moveTo>
                          <a:pt x="74" y="238"/>
                        </a:moveTo>
                        <a:cubicBezTo>
                          <a:pt x="71" y="247"/>
                          <a:pt x="68" y="255"/>
                          <a:pt x="63" y="261"/>
                        </a:cubicBezTo>
                        <a:cubicBezTo>
                          <a:pt x="58" y="268"/>
                          <a:pt x="52" y="273"/>
                          <a:pt x="45" y="276"/>
                        </a:cubicBezTo>
                        <a:cubicBezTo>
                          <a:pt x="37" y="280"/>
                          <a:pt x="29" y="282"/>
                          <a:pt x="19" y="282"/>
                        </a:cubicBezTo>
                        <a:cubicBezTo>
                          <a:pt x="18" y="282"/>
                          <a:pt x="16" y="282"/>
                          <a:pt x="14" y="281"/>
                        </a:cubicBezTo>
                        <a:cubicBezTo>
                          <a:pt x="12" y="281"/>
                          <a:pt x="11" y="281"/>
                          <a:pt x="9" y="280"/>
                        </a:cubicBezTo>
                        <a:cubicBezTo>
                          <a:pt x="7" y="280"/>
                          <a:pt x="6" y="280"/>
                          <a:pt x="4" y="279"/>
                        </a:cubicBezTo>
                        <a:cubicBezTo>
                          <a:pt x="2" y="279"/>
                          <a:pt x="1" y="278"/>
                          <a:pt x="0" y="278"/>
                        </a:cubicBezTo>
                        <a:cubicBezTo>
                          <a:pt x="0" y="250"/>
                          <a:pt x="0" y="250"/>
                          <a:pt x="0" y="250"/>
                        </a:cubicBezTo>
                        <a:cubicBezTo>
                          <a:pt x="2" y="251"/>
                          <a:pt x="5" y="252"/>
                          <a:pt x="9" y="254"/>
                        </a:cubicBezTo>
                        <a:cubicBezTo>
                          <a:pt x="12" y="255"/>
                          <a:pt x="15" y="255"/>
                          <a:pt x="18" y="255"/>
                        </a:cubicBezTo>
                        <a:cubicBezTo>
                          <a:pt x="22" y="255"/>
                          <a:pt x="25" y="255"/>
                          <a:pt x="28" y="253"/>
                        </a:cubicBezTo>
                        <a:cubicBezTo>
                          <a:pt x="32" y="251"/>
                          <a:pt x="34" y="249"/>
                          <a:pt x="37" y="246"/>
                        </a:cubicBezTo>
                        <a:cubicBezTo>
                          <a:pt x="39" y="242"/>
                          <a:pt x="41" y="238"/>
                          <a:pt x="43" y="232"/>
                        </a:cubicBezTo>
                        <a:cubicBezTo>
                          <a:pt x="44" y="227"/>
                          <a:pt x="45" y="220"/>
                          <a:pt x="45" y="213"/>
                        </a:cubicBezTo>
                        <a:cubicBezTo>
                          <a:pt x="45" y="70"/>
                          <a:pt x="45" y="70"/>
                          <a:pt x="45" y="70"/>
                        </a:cubicBezTo>
                        <a:cubicBezTo>
                          <a:pt x="77" y="70"/>
                          <a:pt x="77" y="70"/>
                          <a:pt x="77" y="70"/>
                        </a:cubicBezTo>
                        <a:cubicBezTo>
                          <a:pt x="77" y="209"/>
                          <a:pt x="77" y="209"/>
                          <a:pt x="77" y="209"/>
                        </a:cubicBezTo>
                        <a:cubicBezTo>
                          <a:pt x="77" y="220"/>
                          <a:pt x="76" y="229"/>
                          <a:pt x="74" y="238"/>
                        </a:cubicBezTo>
                        <a:close/>
                        <a:moveTo>
                          <a:pt x="81" y="20"/>
                        </a:moveTo>
                        <a:cubicBezTo>
                          <a:pt x="81" y="22"/>
                          <a:pt x="81" y="24"/>
                          <a:pt x="80" y="27"/>
                        </a:cubicBezTo>
                        <a:cubicBezTo>
                          <a:pt x="79" y="29"/>
                          <a:pt x="77" y="31"/>
                          <a:pt x="76" y="33"/>
                        </a:cubicBezTo>
                        <a:cubicBezTo>
                          <a:pt x="74" y="34"/>
                          <a:pt x="72" y="36"/>
                          <a:pt x="69" y="37"/>
                        </a:cubicBezTo>
                        <a:cubicBezTo>
                          <a:pt x="67" y="38"/>
                          <a:pt x="64" y="38"/>
                          <a:pt x="61" y="38"/>
                        </a:cubicBezTo>
                        <a:cubicBezTo>
                          <a:pt x="59" y="38"/>
                          <a:pt x="56" y="38"/>
                          <a:pt x="53" y="37"/>
                        </a:cubicBezTo>
                        <a:cubicBezTo>
                          <a:pt x="51" y="36"/>
                          <a:pt x="49" y="34"/>
                          <a:pt x="47" y="33"/>
                        </a:cubicBezTo>
                        <a:cubicBezTo>
                          <a:pt x="45" y="31"/>
                          <a:pt x="44" y="29"/>
                          <a:pt x="43" y="27"/>
                        </a:cubicBezTo>
                        <a:cubicBezTo>
                          <a:pt x="42" y="24"/>
                          <a:pt x="42" y="22"/>
                          <a:pt x="42" y="20"/>
                        </a:cubicBezTo>
                        <a:cubicBezTo>
                          <a:pt x="42" y="17"/>
                          <a:pt x="42" y="14"/>
                          <a:pt x="43" y="12"/>
                        </a:cubicBezTo>
                        <a:cubicBezTo>
                          <a:pt x="44" y="10"/>
                          <a:pt x="46" y="8"/>
                          <a:pt x="47" y="6"/>
                        </a:cubicBezTo>
                        <a:cubicBezTo>
                          <a:pt x="49" y="4"/>
                          <a:pt x="51" y="3"/>
                          <a:pt x="54" y="2"/>
                        </a:cubicBezTo>
                        <a:cubicBezTo>
                          <a:pt x="56" y="1"/>
                          <a:pt x="59" y="0"/>
                          <a:pt x="61" y="0"/>
                        </a:cubicBezTo>
                        <a:cubicBezTo>
                          <a:pt x="64" y="0"/>
                          <a:pt x="67" y="1"/>
                          <a:pt x="69" y="2"/>
                        </a:cubicBezTo>
                        <a:cubicBezTo>
                          <a:pt x="72" y="3"/>
                          <a:pt x="74" y="4"/>
                          <a:pt x="76" y="6"/>
                        </a:cubicBezTo>
                        <a:cubicBezTo>
                          <a:pt x="77" y="8"/>
                          <a:pt x="79" y="10"/>
                          <a:pt x="80" y="12"/>
                        </a:cubicBezTo>
                        <a:cubicBezTo>
                          <a:pt x="81" y="14"/>
                          <a:pt x="81" y="17"/>
                          <a:pt x="81" y="2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 25"/>
                  <p:cNvSpPr>
                    <a:spLocks noEditPoints="1"/>
                  </p:cNvSpPr>
                  <p:nvPr/>
                </p:nvSpPr>
                <p:spPr bwMode="black">
                  <a:xfrm>
                    <a:off x="2024150" y="6285404"/>
                    <a:ext cx="102213" cy="117760"/>
                  </a:xfrm>
                  <a:custGeom>
                    <a:avLst/>
                    <a:gdLst/>
                    <a:ahLst/>
                    <a:cxnLst>
                      <a:cxn ang="0">
                        <a:pos x="33" y="85"/>
                      </a:cxn>
                      <a:cxn ang="0">
                        <a:pos x="45" y="115"/>
                      </a:cxn>
                      <a:cxn ang="0">
                        <a:pos x="76" y="125"/>
                      </a:cxn>
                      <a:cxn ang="0">
                        <a:pos x="100" y="121"/>
                      </a:cxn>
                      <a:cxn ang="0">
                        <a:pos x="119" y="111"/>
                      </a:cxn>
                      <a:cxn ang="0">
                        <a:pos x="119" y="139"/>
                      </a:cxn>
                      <a:cxn ang="0">
                        <a:pos x="112" y="143"/>
                      </a:cxn>
                      <a:cxn ang="0">
                        <a:pos x="100" y="146"/>
                      </a:cxn>
                      <a:cxn ang="0">
                        <a:pos x="86" y="149"/>
                      </a:cxn>
                      <a:cxn ang="0">
                        <a:pos x="68" y="151"/>
                      </a:cxn>
                      <a:cxn ang="0">
                        <a:pos x="40" y="146"/>
                      </a:cxn>
                      <a:cxn ang="0">
                        <a:pos x="18" y="132"/>
                      </a:cxn>
                      <a:cxn ang="0">
                        <a:pos x="4" y="108"/>
                      </a:cxn>
                      <a:cxn ang="0">
                        <a:pos x="0" y="77"/>
                      </a:cxn>
                      <a:cxn ang="0">
                        <a:pos x="6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8" y="0"/>
                      </a:cxn>
                      <a:cxn ang="0">
                        <a:pos x="96" y="5"/>
                      </a:cxn>
                      <a:cxn ang="0">
                        <a:pos x="115" y="19"/>
                      </a:cxn>
                      <a:cxn ang="0">
                        <a:pos x="127" y="41"/>
                      </a:cxn>
                      <a:cxn ang="0">
                        <a:pos x="131" y="69"/>
                      </a:cxn>
                      <a:cxn ang="0">
                        <a:pos x="131" y="85"/>
                      </a:cxn>
                      <a:cxn ang="0">
                        <a:pos x="33" y="85"/>
                      </a:cxn>
                      <a:cxn ang="0">
                        <a:pos x="97" y="46"/>
                      </a:cxn>
                      <a:cxn ang="0">
                        <a:pos x="91" y="35"/>
                      </a:cxn>
                      <a:cxn ang="0">
                        <a:pos x="82" y="28"/>
                      </a:cxn>
                      <a:cxn ang="0">
                        <a:pos x="68" y="25"/>
                      </a:cxn>
                      <a:cxn ang="0">
                        <a:pos x="56" y="28"/>
                      </a:cxn>
                      <a:cxn ang="0">
                        <a:pos x="45" y="35"/>
                      </a:cxn>
                      <a:cxn ang="0">
                        <a:pos x="37" y="46"/>
                      </a:cxn>
                      <a:cxn ang="0">
                        <a:pos x="33" y="60"/>
                      </a:cxn>
                      <a:cxn ang="0">
                        <a:pos x="98" y="60"/>
                      </a:cxn>
                      <a:cxn ang="0">
                        <a:pos x="97" y="46"/>
                      </a:cxn>
                    </a:cxnLst>
                    <a:rect l="0" t="0" r="r" b="b"/>
                    <a:pathLst>
                      <a:path w="131" h="151">
                        <a:moveTo>
                          <a:pt x="33" y="85"/>
                        </a:moveTo>
                        <a:cubicBezTo>
                          <a:pt x="34" y="98"/>
                          <a:pt x="38" y="108"/>
                          <a:pt x="45" y="115"/>
                        </a:cubicBezTo>
                        <a:cubicBezTo>
                          <a:pt x="52" y="122"/>
                          <a:pt x="63" y="125"/>
                          <a:pt x="76" y="125"/>
                        </a:cubicBezTo>
                        <a:cubicBezTo>
                          <a:pt x="84" y="125"/>
                          <a:pt x="92" y="124"/>
                          <a:pt x="100" y="121"/>
                        </a:cubicBezTo>
                        <a:cubicBezTo>
                          <a:pt x="107" y="119"/>
                          <a:pt x="114" y="115"/>
                          <a:pt x="119" y="111"/>
                        </a:cubicBezTo>
                        <a:cubicBezTo>
                          <a:pt x="119" y="139"/>
                          <a:pt x="119" y="139"/>
                          <a:pt x="119" y="139"/>
                        </a:cubicBezTo>
                        <a:cubicBezTo>
                          <a:pt x="117" y="140"/>
                          <a:pt x="115" y="141"/>
                          <a:pt x="112" y="143"/>
                        </a:cubicBezTo>
                        <a:cubicBezTo>
                          <a:pt x="108" y="144"/>
                          <a:pt x="105" y="145"/>
                          <a:pt x="100" y="146"/>
                        </a:cubicBezTo>
                        <a:cubicBezTo>
                          <a:pt x="96" y="148"/>
                          <a:pt x="91" y="149"/>
                          <a:pt x="86" y="149"/>
                        </a:cubicBezTo>
                        <a:cubicBezTo>
                          <a:pt x="80" y="150"/>
                          <a:pt x="74" y="151"/>
                          <a:pt x="68" y="151"/>
                        </a:cubicBezTo>
                        <a:cubicBezTo>
                          <a:pt x="58" y="151"/>
                          <a:pt x="48" y="149"/>
                          <a:pt x="40" y="146"/>
                        </a:cubicBezTo>
                        <a:cubicBezTo>
                          <a:pt x="31" y="143"/>
                          <a:pt x="24" y="138"/>
                          <a:pt x="18" y="132"/>
                        </a:cubicBezTo>
                        <a:cubicBezTo>
                          <a:pt x="12" y="125"/>
                          <a:pt x="8" y="118"/>
                          <a:pt x="4" y="108"/>
                        </a:cubicBezTo>
                        <a:cubicBezTo>
                          <a:pt x="1" y="99"/>
                          <a:pt x="0" y="89"/>
                          <a:pt x="0" y="77"/>
                        </a:cubicBezTo>
                        <a:cubicBezTo>
                          <a:pt x="0" y="63"/>
                          <a:pt x="2" y="52"/>
                          <a:pt x="6" y="42"/>
                        </a:cubicBezTo>
                        <a:cubicBezTo>
                          <a:pt x="10" y="33"/>
                          <a:pt x="15" y="25"/>
                          <a:pt x="22" y="18"/>
                        </a:cubicBezTo>
                        <a:cubicBezTo>
                          <a:pt x="28" y="12"/>
                          <a:pt x="36" y="7"/>
                          <a:pt x="44" y="4"/>
                        </a:cubicBezTo>
                        <a:cubicBezTo>
                          <a:pt x="52" y="1"/>
                          <a:pt x="60" y="0"/>
                          <a:pt x="68" y="0"/>
                        </a:cubicBezTo>
                        <a:cubicBezTo>
                          <a:pt x="78" y="0"/>
                          <a:pt x="88" y="2"/>
                          <a:pt x="96" y="5"/>
                        </a:cubicBezTo>
                        <a:cubicBezTo>
                          <a:pt x="103" y="8"/>
                          <a:pt x="110" y="13"/>
                          <a:pt x="115" y="19"/>
                        </a:cubicBezTo>
                        <a:cubicBezTo>
                          <a:pt x="120" y="25"/>
                          <a:pt x="124" y="32"/>
                          <a:pt x="127" y="41"/>
                        </a:cubicBezTo>
                        <a:cubicBezTo>
                          <a:pt x="129" y="49"/>
                          <a:pt x="131" y="59"/>
                          <a:pt x="131" y="69"/>
                        </a:cubicBezTo>
                        <a:cubicBezTo>
                          <a:pt x="131" y="85"/>
                          <a:pt x="131" y="85"/>
                          <a:pt x="131" y="85"/>
                        </a:cubicBezTo>
                        <a:lnTo>
                          <a:pt x="33" y="85"/>
                        </a:lnTo>
                        <a:close/>
                        <a:moveTo>
                          <a:pt x="97" y="46"/>
                        </a:moveTo>
                        <a:cubicBezTo>
                          <a:pt x="96" y="42"/>
                          <a:pt x="94" y="38"/>
                          <a:pt x="91" y="35"/>
                        </a:cubicBezTo>
                        <a:cubicBezTo>
                          <a:pt x="89" y="32"/>
                          <a:pt x="86" y="30"/>
                          <a:pt x="82" y="28"/>
                        </a:cubicBezTo>
                        <a:cubicBezTo>
                          <a:pt x="78" y="26"/>
                          <a:pt x="73" y="25"/>
                          <a:pt x="68" y="25"/>
                        </a:cubicBezTo>
                        <a:cubicBezTo>
                          <a:pt x="64" y="25"/>
                          <a:pt x="59" y="26"/>
                          <a:pt x="56" y="28"/>
                        </a:cubicBezTo>
                        <a:cubicBezTo>
                          <a:pt x="52" y="29"/>
                          <a:pt x="48" y="32"/>
                          <a:pt x="45" y="35"/>
                        </a:cubicBezTo>
                        <a:cubicBezTo>
                          <a:pt x="42" y="38"/>
                          <a:pt x="39" y="42"/>
                          <a:pt x="37" y="46"/>
                        </a:cubicBezTo>
                        <a:cubicBezTo>
                          <a:pt x="35" y="50"/>
                          <a:pt x="34" y="55"/>
                          <a:pt x="33" y="60"/>
                        </a:cubicBezTo>
                        <a:cubicBezTo>
                          <a:pt x="98" y="60"/>
                          <a:pt x="98" y="60"/>
                          <a:pt x="98" y="60"/>
                        </a:cubicBezTo>
                        <a:cubicBezTo>
                          <a:pt x="98" y="55"/>
                          <a:pt x="98" y="51"/>
                          <a:pt x="97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 26"/>
                  <p:cNvSpPr>
                    <a:spLocks/>
                  </p:cNvSpPr>
                  <p:nvPr/>
                </p:nvSpPr>
                <p:spPr bwMode="black">
                  <a:xfrm>
                    <a:off x="2145879" y="6285404"/>
                    <a:ext cx="167378" cy="114783"/>
                  </a:xfrm>
                  <a:custGeom>
                    <a:avLst/>
                    <a:gdLst/>
                    <a:ahLst/>
                    <a:cxnLst>
                      <a:cxn ang="0">
                        <a:pos x="182" y="147"/>
                      </a:cxn>
                      <a:cxn ang="0">
                        <a:pos x="182" y="66"/>
                      </a:cxn>
                      <a:cxn ang="0">
                        <a:pos x="180" y="46"/>
                      </a:cxn>
                      <a:cxn ang="0">
                        <a:pos x="174" y="34"/>
                      </a:cxn>
                      <a:cxn ang="0">
                        <a:pos x="165" y="28"/>
                      </a:cxn>
                      <a:cxn ang="0">
                        <a:pos x="153" y="26"/>
                      </a:cxn>
                      <a:cxn ang="0">
                        <a:pos x="141" y="30"/>
                      </a:cxn>
                      <a:cxn ang="0">
                        <a:pos x="132" y="38"/>
                      </a:cxn>
                      <a:cxn ang="0">
                        <a:pos x="125" y="51"/>
                      </a:cxn>
                      <a:cxn ang="0">
                        <a:pos x="123" y="66"/>
                      </a:cxn>
                      <a:cxn ang="0">
                        <a:pos x="123" y="147"/>
                      </a:cxn>
                      <a:cxn ang="0">
                        <a:pos x="91" y="147"/>
                      </a:cxn>
                      <a:cxn ang="0">
                        <a:pos x="91" y="63"/>
                      </a:cxn>
                      <a:cxn ang="0">
                        <a:pos x="89" y="46"/>
                      </a:cxn>
                      <a:cxn ang="0">
                        <a:pos x="83" y="35"/>
                      </a:cxn>
                      <a:cxn ang="0">
                        <a:pos x="74" y="28"/>
                      </a:cxn>
                      <a:cxn ang="0">
                        <a:pos x="62" y="26"/>
                      </a:cxn>
                      <a:cxn ang="0">
                        <a:pos x="50" y="29"/>
                      </a:cxn>
                      <a:cxn ang="0">
                        <a:pos x="41" y="37"/>
                      </a:cxn>
                      <a:cxn ang="0">
                        <a:pos x="35" y="50"/>
                      </a:cxn>
                      <a:cxn ang="0">
                        <a:pos x="32" y="66"/>
                      </a:cxn>
                      <a:cxn ang="0">
                        <a:pos x="32" y="147"/>
                      </a:cxn>
                      <a:cxn ang="0">
                        <a:pos x="0" y="147"/>
                      </a:cxn>
                      <a:cxn ang="0">
                        <a:pos x="0" y="3"/>
                      </a:cxn>
                      <a:cxn ang="0">
                        <a:pos x="32" y="3"/>
                      </a:cxn>
                      <a:cxn ang="0">
                        <a:pos x="32" y="26"/>
                      </a:cxn>
                      <a:cxn ang="0">
                        <a:pos x="33" y="26"/>
                      </a:cxn>
                      <a:cxn ang="0">
                        <a:pos x="52" y="6"/>
                      </a:cxn>
                      <a:cxn ang="0">
                        <a:pos x="78" y="0"/>
                      </a:cxn>
                      <a:cxn ang="0">
                        <a:pos x="92" y="2"/>
                      </a:cxn>
                      <a:cxn ang="0">
                        <a:pos x="104" y="7"/>
                      </a:cxn>
                      <a:cxn ang="0">
                        <a:pos x="113" y="16"/>
                      </a:cxn>
                      <a:cxn ang="0">
                        <a:pos x="119" y="28"/>
                      </a:cxn>
                      <a:cxn ang="0">
                        <a:pos x="140" y="7"/>
                      </a:cxn>
                      <a:cxn ang="0">
                        <a:pos x="167" y="0"/>
                      </a:cxn>
                      <a:cxn ang="0">
                        <a:pos x="202" y="14"/>
                      </a:cxn>
                      <a:cxn ang="0">
                        <a:pos x="214" y="58"/>
                      </a:cxn>
                      <a:cxn ang="0">
                        <a:pos x="214" y="147"/>
                      </a:cxn>
                      <a:cxn ang="0">
                        <a:pos x="182" y="147"/>
                      </a:cxn>
                    </a:cxnLst>
                    <a:rect l="0" t="0" r="r" b="b"/>
                    <a:pathLst>
                      <a:path w="214" h="147">
                        <a:moveTo>
                          <a:pt x="182" y="147"/>
                        </a:moveTo>
                        <a:cubicBezTo>
                          <a:pt x="182" y="66"/>
                          <a:pt x="182" y="66"/>
                          <a:pt x="182" y="66"/>
                        </a:cubicBezTo>
                        <a:cubicBezTo>
                          <a:pt x="182" y="58"/>
                          <a:pt x="181" y="52"/>
                          <a:pt x="180" y="46"/>
                        </a:cubicBezTo>
                        <a:cubicBezTo>
                          <a:pt x="178" y="41"/>
                          <a:pt x="177" y="37"/>
                          <a:pt x="174" y="34"/>
                        </a:cubicBezTo>
                        <a:cubicBezTo>
                          <a:pt x="172" y="31"/>
                          <a:pt x="169" y="29"/>
                          <a:pt x="165" y="28"/>
                        </a:cubicBezTo>
                        <a:cubicBezTo>
                          <a:pt x="162" y="27"/>
                          <a:pt x="158" y="26"/>
                          <a:pt x="153" y="26"/>
                        </a:cubicBezTo>
                        <a:cubicBezTo>
                          <a:pt x="149" y="26"/>
                          <a:pt x="145" y="27"/>
                          <a:pt x="141" y="30"/>
                        </a:cubicBezTo>
                        <a:cubicBezTo>
                          <a:pt x="137" y="32"/>
                          <a:pt x="134" y="35"/>
                          <a:pt x="132" y="38"/>
                        </a:cubicBezTo>
                        <a:cubicBezTo>
                          <a:pt x="129" y="42"/>
                          <a:pt x="127" y="46"/>
                          <a:pt x="125" y="51"/>
                        </a:cubicBezTo>
                        <a:cubicBezTo>
                          <a:pt x="124" y="56"/>
                          <a:pt x="123" y="61"/>
                          <a:pt x="123" y="66"/>
                        </a:cubicBezTo>
                        <a:cubicBezTo>
                          <a:pt x="123" y="147"/>
                          <a:pt x="123" y="147"/>
                          <a:pt x="123" y="147"/>
                        </a:cubicBezTo>
                        <a:cubicBezTo>
                          <a:pt x="91" y="147"/>
                          <a:pt x="91" y="147"/>
                          <a:pt x="91" y="147"/>
                        </a:cubicBezTo>
                        <a:cubicBezTo>
                          <a:pt x="91" y="63"/>
                          <a:pt x="91" y="63"/>
                          <a:pt x="91" y="63"/>
                        </a:cubicBezTo>
                        <a:cubicBezTo>
                          <a:pt x="91" y="56"/>
                          <a:pt x="90" y="51"/>
                          <a:pt x="89" y="46"/>
                        </a:cubicBezTo>
                        <a:cubicBezTo>
                          <a:pt x="87" y="41"/>
                          <a:pt x="85" y="38"/>
                          <a:pt x="83" y="35"/>
                        </a:cubicBezTo>
                        <a:cubicBezTo>
                          <a:pt x="80" y="32"/>
                          <a:pt x="78" y="30"/>
                          <a:pt x="74" y="28"/>
                        </a:cubicBezTo>
                        <a:cubicBezTo>
                          <a:pt x="71" y="27"/>
                          <a:pt x="67" y="26"/>
                          <a:pt x="62" y="26"/>
                        </a:cubicBezTo>
                        <a:cubicBezTo>
                          <a:pt x="58" y="26"/>
                          <a:pt x="54" y="27"/>
                          <a:pt x="50" y="29"/>
                        </a:cubicBezTo>
                        <a:cubicBezTo>
                          <a:pt x="47" y="31"/>
                          <a:pt x="44" y="34"/>
                          <a:pt x="41" y="37"/>
                        </a:cubicBezTo>
                        <a:cubicBezTo>
                          <a:pt x="38" y="41"/>
                          <a:pt x="36" y="45"/>
                          <a:pt x="35" y="50"/>
                        </a:cubicBezTo>
                        <a:cubicBezTo>
                          <a:pt x="33" y="55"/>
                          <a:pt x="32" y="60"/>
                          <a:pt x="32" y="66"/>
                        </a:cubicBezTo>
                        <a:cubicBezTo>
                          <a:pt x="32" y="147"/>
                          <a:pt x="32" y="147"/>
                          <a:pt x="32" y="147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3" y="26"/>
                          <a:pt x="33" y="26"/>
                          <a:pt x="33" y="26"/>
                        </a:cubicBezTo>
                        <a:cubicBezTo>
                          <a:pt x="38" y="17"/>
                          <a:pt x="44" y="11"/>
                          <a:pt x="52" y="6"/>
                        </a:cubicBezTo>
                        <a:cubicBezTo>
                          <a:pt x="60" y="2"/>
                          <a:pt x="68" y="0"/>
                          <a:pt x="78" y="0"/>
                        </a:cubicBezTo>
                        <a:cubicBezTo>
                          <a:pt x="83" y="0"/>
                          <a:pt x="88" y="1"/>
                          <a:pt x="92" y="2"/>
                        </a:cubicBezTo>
                        <a:cubicBezTo>
                          <a:pt x="96" y="3"/>
                          <a:pt x="100" y="5"/>
                          <a:pt x="104" y="7"/>
                        </a:cubicBezTo>
                        <a:cubicBezTo>
                          <a:pt x="107" y="10"/>
                          <a:pt x="110" y="13"/>
                          <a:pt x="113" y="16"/>
                        </a:cubicBezTo>
                        <a:cubicBezTo>
                          <a:pt x="116" y="20"/>
                          <a:pt x="118" y="24"/>
                          <a:pt x="119" y="28"/>
                        </a:cubicBezTo>
                        <a:cubicBezTo>
                          <a:pt x="125" y="18"/>
                          <a:pt x="132" y="11"/>
                          <a:pt x="140" y="7"/>
                        </a:cubicBezTo>
                        <a:cubicBezTo>
                          <a:pt x="148" y="2"/>
                          <a:pt x="157" y="0"/>
                          <a:pt x="167" y="0"/>
                        </a:cubicBezTo>
                        <a:cubicBezTo>
                          <a:pt x="183" y="0"/>
                          <a:pt x="194" y="4"/>
                          <a:pt x="202" y="14"/>
                        </a:cubicBezTo>
                        <a:cubicBezTo>
                          <a:pt x="210" y="23"/>
                          <a:pt x="214" y="38"/>
                          <a:pt x="214" y="58"/>
                        </a:cubicBezTo>
                        <a:cubicBezTo>
                          <a:pt x="214" y="147"/>
                          <a:pt x="214" y="147"/>
                          <a:pt x="214" y="147"/>
                        </a:cubicBezTo>
                        <a:lnTo>
                          <a:pt x="182" y="1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4" name="Group 113"/>
                <p:cNvGrpSpPr/>
                <p:nvPr/>
              </p:nvGrpSpPr>
              <p:grpSpPr bwMode="black">
                <a:xfrm>
                  <a:off x="8172360" y="2514600"/>
                  <a:ext cx="556545" cy="346677"/>
                  <a:chOff x="2481885" y="4360116"/>
                  <a:chExt cx="558662" cy="360056"/>
                </a:xfrm>
                <a:grpFill/>
                <a:effectLst/>
              </p:grpSpPr>
              <p:sp>
                <p:nvSpPr>
                  <p:cNvPr id="142" name="Freeform 21"/>
                  <p:cNvSpPr>
                    <a:spLocks/>
                  </p:cNvSpPr>
                  <p:nvPr/>
                </p:nvSpPr>
                <p:spPr bwMode="black">
                  <a:xfrm>
                    <a:off x="2481885" y="4360116"/>
                    <a:ext cx="57060" cy="32954"/>
                  </a:xfrm>
                  <a:custGeom>
                    <a:avLst/>
                    <a:gdLst/>
                    <a:ahLst/>
                    <a:cxnLst>
                      <a:cxn ang="0">
                        <a:pos x="105" y="0"/>
                      </a:cxn>
                      <a:cxn ang="0">
                        <a:pos x="109" y="7"/>
                      </a:cxn>
                      <a:cxn ang="0">
                        <a:pos x="0" y="63"/>
                      </a:cxn>
                      <a:cxn ang="0">
                        <a:pos x="105" y="0"/>
                      </a:cxn>
                    </a:cxnLst>
                    <a:rect l="0" t="0" r="r" b="b"/>
                    <a:pathLst>
                      <a:path w="109" h="63">
                        <a:moveTo>
                          <a:pt x="105" y="0"/>
                        </a:moveTo>
                        <a:cubicBezTo>
                          <a:pt x="109" y="3"/>
                          <a:pt x="107" y="0"/>
                          <a:pt x="109" y="7"/>
                        </a:cubicBezTo>
                        <a:cubicBezTo>
                          <a:pt x="86" y="35"/>
                          <a:pt x="38" y="52"/>
                          <a:pt x="0" y="63"/>
                        </a:cubicBezTo>
                        <a:cubicBezTo>
                          <a:pt x="7" y="20"/>
                          <a:pt x="73" y="19"/>
                          <a:pt x="105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22"/>
                  <p:cNvSpPr>
                    <a:spLocks/>
                  </p:cNvSpPr>
                  <p:nvPr/>
                </p:nvSpPr>
                <p:spPr bwMode="black">
                  <a:xfrm>
                    <a:off x="2481885" y="4385108"/>
                    <a:ext cx="57503" cy="34059"/>
                  </a:xfrm>
                  <a:custGeom>
                    <a:avLst/>
                    <a:gdLst/>
                    <a:ahLst/>
                    <a:cxnLst>
                      <a:cxn ang="0">
                        <a:pos x="105" y="0"/>
                      </a:cxn>
                      <a:cxn ang="0">
                        <a:pos x="107" y="13"/>
                      </a:cxn>
                      <a:cxn ang="0">
                        <a:pos x="0" y="65"/>
                      </a:cxn>
                      <a:cxn ang="0">
                        <a:pos x="105" y="0"/>
                      </a:cxn>
                    </a:cxnLst>
                    <a:rect l="0" t="0" r="r" b="b"/>
                    <a:pathLst>
                      <a:path w="110" h="65">
                        <a:moveTo>
                          <a:pt x="105" y="0"/>
                        </a:moveTo>
                        <a:cubicBezTo>
                          <a:pt x="110" y="4"/>
                          <a:pt x="110" y="7"/>
                          <a:pt x="107" y="13"/>
                        </a:cubicBezTo>
                        <a:cubicBezTo>
                          <a:pt x="94" y="38"/>
                          <a:pt x="29" y="57"/>
                          <a:pt x="0" y="65"/>
                        </a:cubicBezTo>
                        <a:cubicBezTo>
                          <a:pt x="8" y="21"/>
                          <a:pt x="74" y="21"/>
                          <a:pt x="105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23"/>
                  <p:cNvSpPr>
                    <a:spLocks/>
                  </p:cNvSpPr>
                  <p:nvPr/>
                </p:nvSpPr>
                <p:spPr bwMode="black">
                  <a:xfrm>
                    <a:off x="2500684" y="4428013"/>
                    <a:ext cx="38704" cy="210991"/>
                  </a:xfrm>
                  <a:custGeom>
                    <a:avLst/>
                    <a:gdLst/>
                    <a:ahLst/>
                    <a:cxnLst>
                      <a:cxn ang="0">
                        <a:pos x="29" y="0"/>
                      </a:cxn>
                      <a:cxn ang="0">
                        <a:pos x="42" y="94"/>
                      </a:cxn>
                      <a:cxn ang="0">
                        <a:pos x="62" y="334"/>
                      </a:cxn>
                      <a:cxn ang="0">
                        <a:pos x="33" y="403"/>
                      </a:cxn>
                      <a:cxn ang="0">
                        <a:pos x="25" y="402"/>
                      </a:cxn>
                      <a:cxn ang="0">
                        <a:pos x="14" y="167"/>
                      </a:cxn>
                      <a:cxn ang="0">
                        <a:pos x="0" y="58"/>
                      </a:cxn>
                      <a:cxn ang="0">
                        <a:pos x="29" y="0"/>
                      </a:cxn>
                    </a:cxnLst>
                    <a:rect l="0" t="0" r="r" b="b"/>
                    <a:pathLst>
                      <a:path w="74" h="403">
                        <a:moveTo>
                          <a:pt x="29" y="0"/>
                        </a:moveTo>
                        <a:cubicBezTo>
                          <a:pt x="33" y="32"/>
                          <a:pt x="38" y="63"/>
                          <a:pt x="42" y="94"/>
                        </a:cubicBezTo>
                        <a:cubicBezTo>
                          <a:pt x="52" y="149"/>
                          <a:pt x="74" y="272"/>
                          <a:pt x="62" y="334"/>
                        </a:cubicBezTo>
                        <a:cubicBezTo>
                          <a:pt x="56" y="362"/>
                          <a:pt x="41" y="380"/>
                          <a:pt x="33" y="403"/>
                        </a:cubicBezTo>
                        <a:cubicBezTo>
                          <a:pt x="30" y="403"/>
                          <a:pt x="28" y="402"/>
                          <a:pt x="25" y="402"/>
                        </a:cubicBezTo>
                        <a:cubicBezTo>
                          <a:pt x="29" y="321"/>
                          <a:pt x="26" y="241"/>
                          <a:pt x="14" y="167"/>
                        </a:cubicBezTo>
                        <a:cubicBezTo>
                          <a:pt x="9" y="131"/>
                          <a:pt x="5" y="94"/>
                          <a:pt x="0" y="58"/>
                        </a:cubicBezTo>
                        <a:cubicBezTo>
                          <a:pt x="10" y="39"/>
                          <a:pt x="19" y="19"/>
                          <a:pt x="29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24"/>
                  <p:cNvSpPr>
                    <a:spLocks/>
                  </p:cNvSpPr>
                  <p:nvPr/>
                </p:nvSpPr>
                <p:spPr bwMode="black">
                  <a:xfrm>
                    <a:off x="2559956" y="4430225"/>
                    <a:ext cx="480591" cy="289947"/>
                  </a:xfrm>
                  <a:custGeom>
                    <a:avLst/>
                    <a:gdLst/>
                    <a:ahLst/>
                    <a:cxnLst>
                      <a:cxn ang="0">
                        <a:pos x="912" y="390"/>
                      </a:cxn>
                      <a:cxn ang="0">
                        <a:pos x="824" y="369"/>
                      </a:cxn>
                      <a:cxn ang="0">
                        <a:pos x="670" y="371"/>
                      </a:cxn>
                      <a:cxn ang="0">
                        <a:pos x="298" y="390"/>
                      </a:cxn>
                      <a:cxn ang="0">
                        <a:pos x="156" y="545"/>
                      </a:cxn>
                      <a:cxn ang="0">
                        <a:pos x="52" y="526"/>
                      </a:cxn>
                      <a:cxn ang="0">
                        <a:pos x="0" y="505"/>
                      </a:cxn>
                      <a:cxn ang="0">
                        <a:pos x="4" y="493"/>
                      </a:cxn>
                      <a:cxn ang="0">
                        <a:pos x="275" y="369"/>
                      </a:cxn>
                      <a:cxn ang="0">
                        <a:pos x="227" y="252"/>
                      </a:cxn>
                      <a:cxn ang="0">
                        <a:pos x="246" y="202"/>
                      </a:cxn>
                      <a:cxn ang="0">
                        <a:pos x="258" y="211"/>
                      </a:cxn>
                      <a:cxn ang="0">
                        <a:pos x="298" y="334"/>
                      </a:cxn>
                      <a:cxn ang="0">
                        <a:pos x="523" y="334"/>
                      </a:cxn>
                      <a:cxn ang="0">
                        <a:pos x="521" y="328"/>
                      </a:cxn>
                      <a:cxn ang="0">
                        <a:pos x="390" y="221"/>
                      </a:cxn>
                      <a:cxn ang="0">
                        <a:pos x="377" y="225"/>
                      </a:cxn>
                      <a:cxn ang="0">
                        <a:pos x="325" y="181"/>
                      </a:cxn>
                      <a:cxn ang="0">
                        <a:pos x="528" y="0"/>
                      </a:cxn>
                      <a:cxn ang="0">
                        <a:pos x="528" y="56"/>
                      </a:cxn>
                      <a:cxn ang="0">
                        <a:pos x="365" y="121"/>
                      </a:cxn>
                      <a:cxn ang="0">
                        <a:pos x="430" y="181"/>
                      </a:cxn>
                      <a:cxn ang="0">
                        <a:pos x="530" y="284"/>
                      </a:cxn>
                      <a:cxn ang="0">
                        <a:pos x="561" y="334"/>
                      </a:cxn>
                      <a:cxn ang="0">
                        <a:pos x="663" y="242"/>
                      </a:cxn>
                      <a:cxn ang="0">
                        <a:pos x="667" y="244"/>
                      </a:cxn>
                      <a:cxn ang="0">
                        <a:pos x="757" y="334"/>
                      </a:cxn>
                      <a:cxn ang="0">
                        <a:pos x="797" y="328"/>
                      </a:cxn>
                      <a:cxn ang="0">
                        <a:pos x="816" y="242"/>
                      </a:cxn>
                      <a:cxn ang="0">
                        <a:pos x="818" y="246"/>
                      </a:cxn>
                      <a:cxn ang="0">
                        <a:pos x="885" y="332"/>
                      </a:cxn>
                      <a:cxn ang="0">
                        <a:pos x="866" y="257"/>
                      </a:cxn>
                      <a:cxn ang="0">
                        <a:pos x="887" y="221"/>
                      </a:cxn>
                      <a:cxn ang="0">
                        <a:pos x="889" y="221"/>
                      </a:cxn>
                      <a:cxn ang="0">
                        <a:pos x="907" y="254"/>
                      </a:cxn>
                      <a:cxn ang="0">
                        <a:pos x="912" y="390"/>
                      </a:cxn>
                    </a:cxnLst>
                    <a:rect l="0" t="0" r="r" b="b"/>
                    <a:pathLst>
                      <a:path w="919" h="554">
                        <a:moveTo>
                          <a:pt x="912" y="390"/>
                        </a:moveTo>
                        <a:cubicBezTo>
                          <a:pt x="878" y="390"/>
                          <a:pt x="837" y="390"/>
                          <a:pt x="824" y="369"/>
                        </a:cubicBezTo>
                        <a:cubicBezTo>
                          <a:pt x="794" y="405"/>
                          <a:pt x="705" y="389"/>
                          <a:pt x="670" y="371"/>
                        </a:cubicBezTo>
                        <a:cubicBezTo>
                          <a:pt x="608" y="410"/>
                          <a:pt x="398" y="390"/>
                          <a:pt x="298" y="390"/>
                        </a:cubicBezTo>
                        <a:cubicBezTo>
                          <a:pt x="298" y="458"/>
                          <a:pt x="212" y="533"/>
                          <a:pt x="156" y="545"/>
                        </a:cubicBezTo>
                        <a:cubicBezTo>
                          <a:pt x="116" y="554"/>
                          <a:pt x="78" y="536"/>
                          <a:pt x="52" y="526"/>
                        </a:cubicBezTo>
                        <a:cubicBezTo>
                          <a:pt x="35" y="519"/>
                          <a:pt x="18" y="512"/>
                          <a:pt x="0" y="505"/>
                        </a:cubicBezTo>
                        <a:cubicBezTo>
                          <a:pt x="2" y="501"/>
                          <a:pt x="3" y="497"/>
                          <a:pt x="4" y="493"/>
                        </a:cubicBezTo>
                        <a:cubicBezTo>
                          <a:pt x="124" y="533"/>
                          <a:pt x="253" y="464"/>
                          <a:pt x="275" y="369"/>
                        </a:cubicBezTo>
                        <a:cubicBezTo>
                          <a:pt x="287" y="315"/>
                          <a:pt x="246" y="277"/>
                          <a:pt x="227" y="252"/>
                        </a:cubicBezTo>
                        <a:cubicBezTo>
                          <a:pt x="233" y="235"/>
                          <a:pt x="240" y="218"/>
                          <a:pt x="246" y="202"/>
                        </a:cubicBezTo>
                        <a:cubicBezTo>
                          <a:pt x="250" y="205"/>
                          <a:pt x="254" y="208"/>
                          <a:pt x="258" y="211"/>
                        </a:cubicBezTo>
                        <a:cubicBezTo>
                          <a:pt x="277" y="251"/>
                          <a:pt x="298" y="267"/>
                          <a:pt x="298" y="334"/>
                        </a:cubicBezTo>
                        <a:cubicBezTo>
                          <a:pt x="373" y="334"/>
                          <a:pt x="448" y="334"/>
                          <a:pt x="523" y="334"/>
                        </a:cubicBezTo>
                        <a:cubicBezTo>
                          <a:pt x="522" y="332"/>
                          <a:pt x="521" y="330"/>
                          <a:pt x="521" y="328"/>
                        </a:cubicBezTo>
                        <a:cubicBezTo>
                          <a:pt x="480" y="293"/>
                          <a:pt x="449" y="237"/>
                          <a:pt x="390" y="221"/>
                        </a:cubicBezTo>
                        <a:cubicBezTo>
                          <a:pt x="384" y="229"/>
                          <a:pt x="384" y="231"/>
                          <a:pt x="377" y="225"/>
                        </a:cubicBezTo>
                        <a:cubicBezTo>
                          <a:pt x="356" y="216"/>
                          <a:pt x="339" y="196"/>
                          <a:pt x="325" y="181"/>
                        </a:cubicBezTo>
                        <a:cubicBezTo>
                          <a:pt x="324" y="59"/>
                          <a:pt x="436" y="25"/>
                          <a:pt x="528" y="0"/>
                        </a:cubicBezTo>
                        <a:cubicBezTo>
                          <a:pt x="528" y="19"/>
                          <a:pt x="528" y="37"/>
                          <a:pt x="528" y="56"/>
                        </a:cubicBezTo>
                        <a:cubicBezTo>
                          <a:pt x="488" y="65"/>
                          <a:pt x="387" y="95"/>
                          <a:pt x="365" y="121"/>
                        </a:cubicBezTo>
                        <a:cubicBezTo>
                          <a:pt x="371" y="148"/>
                          <a:pt x="411" y="166"/>
                          <a:pt x="430" y="181"/>
                        </a:cubicBezTo>
                        <a:cubicBezTo>
                          <a:pt x="467" y="209"/>
                          <a:pt x="503" y="246"/>
                          <a:pt x="530" y="284"/>
                        </a:cubicBezTo>
                        <a:cubicBezTo>
                          <a:pt x="540" y="301"/>
                          <a:pt x="551" y="318"/>
                          <a:pt x="561" y="334"/>
                        </a:cubicBezTo>
                        <a:cubicBezTo>
                          <a:pt x="684" y="337"/>
                          <a:pt x="635" y="316"/>
                          <a:pt x="663" y="242"/>
                        </a:cubicBezTo>
                        <a:cubicBezTo>
                          <a:pt x="664" y="243"/>
                          <a:pt x="665" y="243"/>
                          <a:pt x="667" y="244"/>
                        </a:cubicBezTo>
                        <a:cubicBezTo>
                          <a:pt x="674" y="294"/>
                          <a:pt x="696" y="334"/>
                          <a:pt x="757" y="334"/>
                        </a:cubicBezTo>
                        <a:cubicBezTo>
                          <a:pt x="772" y="334"/>
                          <a:pt x="788" y="335"/>
                          <a:pt x="797" y="328"/>
                        </a:cubicBezTo>
                        <a:cubicBezTo>
                          <a:pt x="814" y="317"/>
                          <a:pt x="809" y="263"/>
                          <a:pt x="816" y="242"/>
                        </a:cubicBezTo>
                        <a:cubicBezTo>
                          <a:pt x="817" y="243"/>
                          <a:pt x="818" y="245"/>
                          <a:pt x="818" y="246"/>
                        </a:cubicBezTo>
                        <a:cubicBezTo>
                          <a:pt x="831" y="274"/>
                          <a:pt x="834" y="354"/>
                          <a:pt x="885" y="332"/>
                        </a:cubicBezTo>
                        <a:cubicBezTo>
                          <a:pt x="914" y="318"/>
                          <a:pt x="877" y="266"/>
                          <a:pt x="866" y="257"/>
                        </a:cubicBezTo>
                        <a:cubicBezTo>
                          <a:pt x="873" y="245"/>
                          <a:pt x="880" y="233"/>
                          <a:pt x="887" y="221"/>
                        </a:cubicBezTo>
                        <a:cubicBezTo>
                          <a:pt x="888" y="221"/>
                          <a:pt x="889" y="221"/>
                          <a:pt x="889" y="221"/>
                        </a:cubicBezTo>
                        <a:cubicBezTo>
                          <a:pt x="895" y="232"/>
                          <a:pt x="901" y="243"/>
                          <a:pt x="907" y="254"/>
                        </a:cubicBezTo>
                        <a:cubicBezTo>
                          <a:pt x="919" y="288"/>
                          <a:pt x="912" y="346"/>
                          <a:pt x="912" y="39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6" name="Freeform 25"/>
                  <p:cNvSpPr>
                    <a:spLocks/>
                  </p:cNvSpPr>
                  <p:nvPr/>
                </p:nvSpPr>
                <p:spPr bwMode="black">
                  <a:xfrm>
                    <a:off x="2949648" y="4436418"/>
                    <a:ext cx="39146" cy="38262"/>
                  </a:xfrm>
                  <a:custGeom>
                    <a:avLst/>
                    <a:gdLst/>
                    <a:ahLst/>
                    <a:cxnLst>
                      <a:cxn ang="0">
                        <a:pos x="21" y="0"/>
                      </a:cxn>
                      <a:cxn ang="0">
                        <a:pos x="75" y="25"/>
                      </a:cxn>
                      <a:cxn ang="0">
                        <a:pos x="50" y="73"/>
                      </a:cxn>
                      <a:cxn ang="0">
                        <a:pos x="0" y="48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75" h="73">
                        <a:moveTo>
                          <a:pt x="21" y="0"/>
                        </a:moveTo>
                        <a:cubicBezTo>
                          <a:pt x="39" y="8"/>
                          <a:pt x="57" y="16"/>
                          <a:pt x="75" y="25"/>
                        </a:cubicBezTo>
                        <a:cubicBezTo>
                          <a:pt x="67" y="41"/>
                          <a:pt x="59" y="57"/>
                          <a:pt x="50" y="73"/>
                        </a:cubicBezTo>
                        <a:cubicBezTo>
                          <a:pt x="34" y="64"/>
                          <a:pt x="17" y="56"/>
                          <a:pt x="0" y="48"/>
                        </a:cubicBezTo>
                        <a:cubicBezTo>
                          <a:pt x="7" y="32"/>
                          <a:pt x="14" y="16"/>
                          <a:pt x="21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Freeform 26"/>
                  <p:cNvSpPr>
                    <a:spLocks/>
                  </p:cNvSpPr>
                  <p:nvPr/>
                </p:nvSpPr>
                <p:spPr bwMode="black">
                  <a:xfrm>
                    <a:off x="2981938" y="4466275"/>
                    <a:ext cx="39367" cy="38262"/>
                  </a:xfrm>
                  <a:custGeom>
                    <a:avLst/>
                    <a:gdLst/>
                    <a:ahLst/>
                    <a:cxnLst>
                      <a:cxn ang="0">
                        <a:pos x="21" y="0"/>
                      </a:cxn>
                      <a:cxn ang="0">
                        <a:pos x="75" y="25"/>
                      </a:cxn>
                      <a:cxn ang="0">
                        <a:pos x="50" y="73"/>
                      </a:cxn>
                      <a:cxn ang="0">
                        <a:pos x="0" y="44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75" h="73">
                        <a:moveTo>
                          <a:pt x="21" y="0"/>
                        </a:moveTo>
                        <a:cubicBezTo>
                          <a:pt x="39" y="9"/>
                          <a:pt x="57" y="17"/>
                          <a:pt x="75" y="25"/>
                        </a:cubicBezTo>
                        <a:cubicBezTo>
                          <a:pt x="66" y="41"/>
                          <a:pt x="58" y="57"/>
                          <a:pt x="50" y="73"/>
                        </a:cubicBezTo>
                        <a:cubicBezTo>
                          <a:pt x="33" y="64"/>
                          <a:pt x="16" y="54"/>
                          <a:pt x="0" y="44"/>
                        </a:cubicBezTo>
                        <a:cubicBezTo>
                          <a:pt x="7" y="30"/>
                          <a:pt x="14" y="15"/>
                          <a:pt x="21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Freeform 27"/>
                  <p:cNvSpPr>
                    <a:spLocks/>
                  </p:cNvSpPr>
                  <p:nvPr/>
                </p:nvSpPr>
                <p:spPr bwMode="black">
                  <a:xfrm>
                    <a:off x="2943898" y="4481535"/>
                    <a:ext cx="39146" cy="38040"/>
                  </a:xfrm>
                  <a:custGeom>
                    <a:avLst/>
                    <a:gdLst/>
                    <a:ahLst/>
                    <a:cxnLst>
                      <a:cxn ang="0">
                        <a:pos x="21" y="0"/>
                      </a:cxn>
                      <a:cxn ang="0">
                        <a:pos x="75" y="25"/>
                      </a:cxn>
                      <a:cxn ang="0">
                        <a:pos x="50" y="73"/>
                      </a:cxn>
                      <a:cxn ang="0">
                        <a:pos x="0" y="48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75" h="73">
                        <a:moveTo>
                          <a:pt x="21" y="0"/>
                        </a:moveTo>
                        <a:cubicBezTo>
                          <a:pt x="39" y="8"/>
                          <a:pt x="57" y="17"/>
                          <a:pt x="75" y="25"/>
                        </a:cubicBezTo>
                        <a:cubicBezTo>
                          <a:pt x="66" y="41"/>
                          <a:pt x="58" y="57"/>
                          <a:pt x="50" y="73"/>
                        </a:cubicBezTo>
                        <a:cubicBezTo>
                          <a:pt x="33" y="65"/>
                          <a:pt x="16" y="56"/>
                          <a:pt x="0" y="48"/>
                        </a:cubicBezTo>
                        <a:cubicBezTo>
                          <a:pt x="7" y="32"/>
                          <a:pt x="14" y="16"/>
                          <a:pt x="21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5" name="Group 114"/>
                <p:cNvGrpSpPr/>
                <p:nvPr/>
              </p:nvGrpSpPr>
              <p:grpSpPr bwMode="black">
                <a:xfrm>
                  <a:off x="9182430" y="2598431"/>
                  <a:ext cx="647370" cy="179015"/>
                  <a:chOff x="6791943" y="4414224"/>
                  <a:chExt cx="649833" cy="185924"/>
                </a:xfrm>
                <a:grpFill/>
                <a:effectLst/>
              </p:grpSpPr>
              <p:sp>
                <p:nvSpPr>
                  <p:cNvPr id="136" name="Freeform 22"/>
                  <p:cNvSpPr>
                    <a:spLocks/>
                  </p:cNvSpPr>
                  <p:nvPr/>
                </p:nvSpPr>
                <p:spPr bwMode="black">
                  <a:xfrm>
                    <a:off x="6791943" y="4422166"/>
                    <a:ext cx="145129" cy="177982"/>
                  </a:xfrm>
                  <a:custGeom>
                    <a:avLst/>
                    <a:gdLst/>
                    <a:ahLst/>
                    <a:cxnLst>
                      <a:cxn ang="0">
                        <a:pos x="138" y="204"/>
                      </a:cxn>
                      <a:cxn ang="0">
                        <a:pos x="100" y="209"/>
                      </a:cxn>
                      <a:cxn ang="0">
                        <a:pos x="60" y="202"/>
                      </a:cxn>
                      <a:cxn ang="0">
                        <a:pos x="28" y="182"/>
                      </a:cxn>
                      <a:cxn ang="0">
                        <a:pos x="7" y="150"/>
                      </a:cxn>
                      <a:cxn ang="0">
                        <a:pos x="0" y="107"/>
                      </a:cxn>
                      <a:cxn ang="0">
                        <a:pos x="3" y="77"/>
                      </a:cxn>
                      <a:cxn ang="0">
                        <a:pos x="14" y="51"/>
                      </a:cxn>
                      <a:cxn ang="0">
                        <a:pos x="31" y="30"/>
                      </a:cxn>
                      <a:cxn ang="0">
                        <a:pos x="52" y="14"/>
                      </a:cxn>
                      <a:cxn ang="0">
                        <a:pos x="78" y="4"/>
                      </a:cxn>
                      <a:cxn ang="0">
                        <a:pos x="107" y="0"/>
                      </a:cxn>
                      <a:cxn ang="0">
                        <a:pos x="126" y="1"/>
                      </a:cxn>
                      <a:cxn ang="0">
                        <a:pos x="142" y="4"/>
                      </a:cxn>
                      <a:cxn ang="0">
                        <a:pos x="155" y="7"/>
                      </a:cxn>
                      <a:cxn ang="0">
                        <a:pos x="164" y="11"/>
                      </a:cxn>
                      <a:cxn ang="0">
                        <a:pos x="164" y="45"/>
                      </a:cxn>
                      <a:cxn ang="0">
                        <a:pos x="153" y="39"/>
                      </a:cxn>
                      <a:cxn ang="0">
                        <a:pos x="139" y="34"/>
                      </a:cxn>
                      <a:cxn ang="0">
                        <a:pos x="123" y="31"/>
                      </a:cxn>
                      <a:cxn ang="0">
                        <a:pos x="105" y="29"/>
                      </a:cxn>
                      <a:cxn ang="0">
                        <a:pos x="78" y="35"/>
                      </a:cxn>
                      <a:cxn ang="0">
                        <a:pos x="56" y="50"/>
                      </a:cxn>
                      <a:cxn ang="0">
                        <a:pos x="41" y="73"/>
                      </a:cxn>
                      <a:cxn ang="0">
                        <a:pos x="35" y="105"/>
                      </a:cxn>
                      <a:cxn ang="0">
                        <a:pos x="40" y="138"/>
                      </a:cxn>
                      <a:cxn ang="0">
                        <a:pos x="54" y="161"/>
                      </a:cxn>
                      <a:cxn ang="0">
                        <a:pos x="76" y="175"/>
                      </a:cxn>
                      <a:cxn ang="0">
                        <a:pos x="103" y="180"/>
                      </a:cxn>
                      <a:cxn ang="0">
                        <a:pos x="121" y="178"/>
                      </a:cxn>
                      <a:cxn ang="0">
                        <a:pos x="137" y="172"/>
                      </a:cxn>
                      <a:cxn ang="0">
                        <a:pos x="137" y="124"/>
                      </a:cxn>
                      <a:cxn ang="0">
                        <a:pos x="95" y="124"/>
                      </a:cxn>
                      <a:cxn ang="0">
                        <a:pos x="95" y="96"/>
                      </a:cxn>
                      <a:cxn ang="0">
                        <a:pos x="170" y="96"/>
                      </a:cxn>
                      <a:cxn ang="0">
                        <a:pos x="170" y="191"/>
                      </a:cxn>
                      <a:cxn ang="0">
                        <a:pos x="138" y="204"/>
                      </a:cxn>
                    </a:cxnLst>
                    <a:rect l="0" t="0" r="r" b="b"/>
                    <a:pathLst>
                      <a:path w="170" h="209">
                        <a:moveTo>
                          <a:pt x="138" y="204"/>
                        </a:moveTo>
                        <a:cubicBezTo>
                          <a:pt x="126" y="207"/>
                          <a:pt x="113" y="209"/>
                          <a:pt x="100" y="209"/>
                        </a:cubicBezTo>
                        <a:cubicBezTo>
                          <a:pt x="85" y="209"/>
                          <a:pt x="72" y="206"/>
                          <a:pt x="60" y="202"/>
                        </a:cubicBezTo>
                        <a:cubicBezTo>
                          <a:pt x="47" y="197"/>
                          <a:pt x="37" y="190"/>
                          <a:pt x="28" y="182"/>
                        </a:cubicBezTo>
                        <a:cubicBezTo>
                          <a:pt x="19" y="173"/>
                          <a:pt x="12" y="162"/>
                          <a:pt x="7" y="150"/>
                        </a:cubicBezTo>
                        <a:cubicBezTo>
                          <a:pt x="2" y="137"/>
                          <a:pt x="0" y="123"/>
                          <a:pt x="0" y="107"/>
                        </a:cubicBezTo>
                        <a:cubicBezTo>
                          <a:pt x="0" y="97"/>
                          <a:pt x="1" y="87"/>
                          <a:pt x="3" y="77"/>
                        </a:cubicBezTo>
                        <a:cubicBezTo>
                          <a:pt x="6" y="68"/>
                          <a:pt x="9" y="59"/>
                          <a:pt x="14" y="51"/>
                        </a:cubicBezTo>
                        <a:cubicBezTo>
                          <a:pt x="19" y="43"/>
                          <a:pt x="24" y="36"/>
                          <a:pt x="31" y="30"/>
                        </a:cubicBezTo>
                        <a:cubicBezTo>
                          <a:pt x="37" y="23"/>
                          <a:pt x="44" y="18"/>
                          <a:pt x="52" y="14"/>
                        </a:cubicBezTo>
                        <a:cubicBezTo>
                          <a:pt x="60" y="9"/>
                          <a:pt x="69" y="6"/>
                          <a:pt x="78" y="4"/>
                        </a:cubicBezTo>
                        <a:cubicBezTo>
                          <a:pt x="87" y="2"/>
                          <a:pt x="97" y="0"/>
                          <a:pt x="107" y="0"/>
                        </a:cubicBezTo>
                        <a:cubicBezTo>
                          <a:pt x="114" y="0"/>
                          <a:pt x="120" y="1"/>
                          <a:pt x="126" y="1"/>
                        </a:cubicBezTo>
                        <a:cubicBezTo>
                          <a:pt x="132" y="2"/>
                          <a:pt x="137" y="3"/>
                          <a:pt x="142" y="4"/>
                        </a:cubicBezTo>
                        <a:cubicBezTo>
                          <a:pt x="147" y="5"/>
                          <a:pt x="151" y="6"/>
                          <a:pt x="155" y="7"/>
                        </a:cubicBezTo>
                        <a:cubicBezTo>
                          <a:pt x="159" y="8"/>
                          <a:pt x="162" y="9"/>
                          <a:pt x="164" y="11"/>
                        </a:cubicBezTo>
                        <a:cubicBezTo>
                          <a:pt x="164" y="45"/>
                          <a:pt x="164" y="45"/>
                          <a:pt x="164" y="45"/>
                        </a:cubicBezTo>
                        <a:cubicBezTo>
                          <a:pt x="161" y="43"/>
                          <a:pt x="157" y="41"/>
                          <a:pt x="153" y="39"/>
                        </a:cubicBezTo>
                        <a:cubicBezTo>
                          <a:pt x="149" y="37"/>
                          <a:pt x="144" y="35"/>
                          <a:pt x="139" y="34"/>
                        </a:cubicBezTo>
                        <a:cubicBezTo>
                          <a:pt x="134" y="33"/>
                          <a:pt x="129" y="31"/>
                          <a:pt x="123" y="31"/>
                        </a:cubicBezTo>
                        <a:cubicBezTo>
                          <a:pt x="118" y="30"/>
                          <a:pt x="112" y="29"/>
                          <a:pt x="105" y="29"/>
                        </a:cubicBezTo>
                        <a:cubicBezTo>
                          <a:pt x="96" y="29"/>
                          <a:pt x="87" y="31"/>
                          <a:pt x="78" y="35"/>
                        </a:cubicBezTo>
                        <a:cubicBezTo>
                          <a:pt x="69" y="38"/>
                          <a:pt x="62" y="43"/>
                          <a:pt x="56" y="50"/>
                        </a:cubicBezTo>
                        <a:cubicBezTo>
                          <a:pt x="49" y="56"/>
                          <a:pt x="44" y="64"/>
                          <a:pt x="41" y="73"/>
                        </a:cubicBezTo>
                        <a:cubicBezTo>
                          <a:pt x="37" y="83"/>
                          <a:pt x="35" y="93"/>
                          <a:pt x="35" y="105"/>
                        </a:cubicBezTo>
                        <a:cubicBezTo>
                          <a:pt x="35" y="118"/>
                          <a:pt x="37" y="129"/>
                          <a:pt x="40" y="138"/>
                        </a:cubicBezTo>
                        <a:cubicBezTo>
                          <a:pt x="44" y="148"/>
                          <a:pt x="48" y="155"/>
                          <a:pt x="54" y="161"/>
                        </a:cubicBezTo>
                        <a:cubicBezTo>
                          <a:pt x="60" y="168"/>
                          <a:pt x="68" y="172"/>
                          <a:pt x="76" y="175"/>
                        </a:cubicBezTo>
                        <a:cubicBezTo>
                          <a:pt x="84" y="178"/>
                          <a:pt x="93" y="180"/>
                          <a:pt x="103" y="180"/>
                        </a:cubicBezTo>
                        <a:cubicBezTo>
                          <a:pt x="109" y="180"/>
                          <a:pt x="115" y="179"/>
                          <a:pt x="121" y="178"/>
                        </a:cubicBezTo>
                        <a:cubicBezTo>
                          <a:pt x="127" y="176"/>
                          <a:pt x="132" y="174"/>
                          <a:pt x="137" y="172"/>
                        </a:cubicBezTo>
                        <a:cubicBezTo>
                          <a:pt x="137" y="124"/>
                          <a:pt x="137" y="124"/>
                          <a:pt x="137" y="124"/>
                        </a:cubicBezTo>
                        <a:cubicBezTo>
                          <a:pt x="95" y="124"/>
                          <a:pt x="95" y="124"/>
                          <a:pt x="95" y="124"/>
                        </a:cubicBezTo>
                        <a:cubicBezTo>
                          <a:pt x="95" y="96"/>
                          <a:pt x="95" y="96"/>
                          <a:pt x="95" y="96"/>
                        </a:cubicBezTo>
                        <a:cubicBezTo>
                          <a:pt x="170" y="96"/>
                          <a:pt x="170" y="96"/>
                          <a:pt x="170" y="96"/>
                        </a:cubicBezTo>
                        <a:cubicBezTo>
                          <a:pt x="170" y="191"/>
                          <a:pt x="170" y="191"/>
                          <a:pt x="170" y="191"/>
                        </a:cubicBezTo>
                        <a:cubicBezTo>
                          <a:pt x="161" y="197"/>
                          <a:pt x="150" y="201"/>
                          <a:pt x="138" y="20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Freeform 23"/>
                  <p:cNvSpPr>
                    <a:spLocks/>
                  </p:cNvSpPr>
                  <p:nvPr/>
                </p:nvSpPr>
                <p:spPr bwMode="black">
                  <a:xfrm>
                    <a:off x="6967037" y="4472348"/>
                    <a:ext cx="70760" cy="124551"/>
                  </a:xfrm>
                  <a:custGeom>
                    <a:avLst/>
                    <a:gdLst/>
                    <a:ahLst/>
                    <a:cxnLst>
                      <a:cxn ang="0">
                        <a:pos x="80" y="32"/>
                      </a:cxn>
                      <a:cxn ang="0">
                        <a:pos x="75" y="31"/>
                      </a:cxn>
                      <a:cxn ang="0">
                        <a:pos x="70" y="29"/>
                      </a:cxn>
                      <a:cxn ang="0">
                        <a:pos x="64" y="29"/>
                      </a:cxn>
                      <a:cxn ang="0">
                        <a:pos x="52" y="32"/>
                      </a:cxn>
                      <a:cxn ang="0">
                        <a:pos x="42" y="41"/>
                      </a:cxn>
                      <a:cxn ang="0">
                        <a:pos x="35" y="54"/>
                      </a:cxn>
                      <a:cxn ang="0">
                        <a:pos x="33" y="73"/>
                      </a:cxn>
                      <a:cxn ang="0">
                        <a:pos x="33" y="146"/>
                      </a:cxn>
                      <a:cxn ang="0">
                        <a:pos x="0" y="146"/>
                      </a:cxn>
                      <a:cxn ang="0">
                        <a:pos x="0" y="2"/>
                      </a:cxn>
                      <a:cxn ang="0">
                        <a:pos x="33" y="2"/>
                      </a:cxn>
                      <a:cxn ang="0">
                        <a:pos x="33" y="30"/>
                      </a:cxn>
                      <a:cxn ang="0">
                        <a:pos x="33" y="30"/>
                      </a:cxn>
                      <a:cxn ang="0">
                        <a:pos x="40" y="17"/>
                      </a:cxn>
                      <a:cxn ang="0">
                        <a:pos x="49" y="7"/>
                      </a:cxn>
                      <a:cxn ang="0">
                        <a:pos x="59" y="2"/>
                      </a:cxn>
                      <a:cxn ang="0">
                        <a:pos x="70" y="0"/>
                      </a:cxn>
                      <a:cxn ang="0">
                        <a:pos x="77" y="0"/>
                      </a:cxn>
                      <a:cxn ang="0">
                        <a:pos x="83" y="2"/>
                      </a:cxn>
                      <a:cxn ang="0">
                        <a:pos x="83" y="34"/>
                      </a:cxn>
                      <a:cxn ang="0">
                        <a:pos x="80" y="32"/>
                      </a:cxn>
                    </a:cxnLst>
                    <a:rect l="0" t="0" r="r" b="b"/>
                    <a:pathLst>
                      <a:path w="83" h="146">
                        <a:moveTo>
                          <a:pt x="80" y="32"/>
                        </a:moveTo>
                        <a:cubicBezTo>
                          <a:pt x="78" y="32"/>
                          <a:pt x="77" y="31"/>
                          <a:pt x="75" y="31"/>
                        </a:cubicBezTo>
                        <a:cubicBezTo>
                          <a:pt x="73" y="30"/>
                          <a:pt x="71" y="30"/>
                          <a:pt x="70" y="29"/>
                        </a:cubicBezTo>
                        <a:cubicBezTo>
                          <a:pt x="68" y="29"/>
                          <a:pt x="66" y="29"/>
                          <a:pt x="64" y="29"/>
                        </a:cubicBezTo>
                        <a:cubicBezTo>
                          <a:pt x="60" y="29"/>
                          <a:pt x="56" y="30"/>
                          <a:pt x="52" y="32"/>
                        </a:cubicBezTo>
                        <a:cubicBezTo>
                          <a:pt x="48" y="34"/>
                          <a:pt x="45" y="37"/>
                          <a:pt x="42" y="41"/>
                        </a:cubicBezTo>
                        <a:cubicBezTo>
                          <a:pt x="39" y="44"/>
                          <a:pt x="37" y="49"/>
                          <a:pt x="35" y="54"/>
                        </a:cubicBezTo>
                        <a:cubicBezTo>
                          <a:pt x="34" y="60"/>
                          <a:pt x="33" y="66"/>
                          <a:pt x="33" y="73"/>
                        </a:cubicBezTo>
                        <a:cubicBezTo>
                          <a:pt x="33" y="146"/>
                          <a:pt x="33" y="146"/>
                          <a:pt x="33" y="146"/>
                        </a:cubicBezTo>
                        <a:cubicBezTo>
                          <a:pt x="0" y="146"/>
                          <a:pt x="0" y="146"/>
                          <a:pt x="0" y="146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3" y="30"/>
                          <a:pt x="33" y="30"/>
                          <a:pt x="33" y="30"/>
                        </a:cubicBezTo>
                        <a:cubicBezTo>
                          <a:pt x="35" y="25"/>
                          <a:pt x="37" y="20"/>
                          <a:pt x="40" y="17"/>
                        </a:cubicBezTo>
                        <a:cubicBezTo>
                          <a:pt x="43" y="13"/>
                          <a:pt x="46" y="10"/>
                          <a:pt x="49" y="7"/>
                        </a:cubicBezTo>
                        <a:cubicBezTo>
                          <a:pt x="52" y="5"/>
                          <a:pt x="55" y="3"/>
                          <a:pt x="59" y="2"/>
                        </a:cubicBezTo>
                        <a:cubicBezTo>
                          <a:pt x="63" y="0"/>
                          <a:pt x="66" y="0"/>
                          <a:pt x="70" y="0"/>
                        </a:cubicBezTo>
                        <a:cubicBezTo>
                          <a:pt x="73" y="0"/>
                          <a:pt x="75" y="0"/>
                          <a:pt x="77" y="0"/>
                        </a:cubicBezTo>
                        <a:cubicBezTo>
                          <a:pt x="79" y="1"/>
                          <a:pt x="81" y="1"/>
                          <a:pt x="83" y="2"/>
                        </a:cubicBezTo>
                        <a:cubicBezTo>
                          <a:pt x="83" y="34"/>
                          <a:pt x="83" y="34"/>
                          <a:pt x="83" y="34"/>
                        </a:cubicBezTo>
                        <a:cubicBezTo>
                          <a:pt x="82" y="33"/>
                          <a:pt x="81" y="33"/>
                          <a:pt x="80" y="32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Freeform 24"/>
                  <p:cNvSpPr>
                    <a:spLocks noEditPoints="1"/>
                  </p:cNvSpPr>
                  <p:nvPr/>
                </p:nvSpPr>
                <p:spPr bwMode="black">
                  <a:xfrm>
                    <a:off x="7042129" y="4471626"/>
                    <a:ext cx="102890" cy="128522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4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70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1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5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2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1" y="25"/>
                          <a:pt x="62" y="25"/>
                        </a:cubicBezTo>
                        <a:cubicBezTo>
                          <a:pt x="53" y="25"/>
                          <a:pt x="45" y="27"/>
                          <a:pt x="36" y="30"/>
                        </a:cubicBezTo>
                        <a:cubicBezTo>
                          <a:pt x="28" y="33"/>
                          <a:pt x="21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7" y="7"/>
                          <a:pt x="31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2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3" y="110"/>
                          <a:pt x="34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70" y="122"/>
                        </a:cubicBezTo>
                        <a:cubicBezTo>
                          <a:pt x="74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Freeform 25"/>
                  <p:cNvSpPr>
                    <a:spLocks/>
                  </p:cNvSpPr>
                  <p:nvPr/>
                </p:nvSpPr>
                <p:spPr bwMode="black">
                  <a:xfrm>
                    <a:off x="7155489" y="4474153"/>
                    <a:ext cx="104695" cy="122746"/>
                  </a:xfrm>
                  <a:custGeom>
                    <a:avLst/>
                    <a:gdLst/>
                    <a:ahLst/>
                    <a:cxnLst>
                      <a:cxn ang="0">
                        <a:pos x="108" y="279"/>
                      </a:cxn>
                      <a:cxn ang="0">
                        <a:pos x="290" y="279"/>
                      </a:cxn>
                      <a:cxn ang="0">
                        <a:pos x="290" y="340"/>
                      </a:cxn>
                      <a:cxn ang="0">
                        <a:pos x="0" y="340"/>
                      </a:cxn>
                      <a:cxn ang="0">
                        <a:pos x="0" y="314"/>
                      </a:cxn>
                      <a:cxn ang="0">
                        <a:pos x="184" y="61"/>
                      </a:cxn>
                      <a:cxn ang="0">
                        <a:pos x="19" y="61"/>
                      </a:cxn>
                      <a:cxn ang="0">
                        <a:pos x="19" y="0"/>
                      </a:cxn>
                      <a:cxn ang="0">
                        <a:pos x="290" y="0"/>
                      </a:cxn>
                      <a:cxn ang="0">
                        <a:pos x="290" y="30"/>
                      </a:cxn>
                      <a:cxn ang="0">
                        <a:pos x="108" y="279"/>
                      </a:cxn>
                    </a:cxnLst>
                    <a:rect l="0" t="0" r="r" b="b"/>
                    <a:pathLst>
                      <a:path w="290" h="340">
                        <a:moveTo>
                          <a:pt x="108" y="279"/>
                        </a:moveTo>
                        <a:lnTo>
                          <a:pt x="290" y="279"/>
                        </a:lnTo>
                        <a:lnTo>
                          <a:pt x="290" y="340"/>
                        </a:lnTo>
                        <a:lnTo>
                          <a:pt x="0" y="340"/>
                        </a:lnTo>
                        <a:lnTo>
                          <a:pt x="0" y="314"/>
                        </a:lnTo>
                        <a:lnTo>
                          <a:pt x="184" y="61"/>
                        </a:lnTo>
                        <a:lnTo>
                          <a:pt x="19" y="61"/>
                        </a:lnTo>
                        <a:lnTo>
                          <a:pt x="19" y="0"/>
                        </a:lnTo>
                        <a:lnTo>
                          <a:pt x="290" y="0"/>
                        </a:lnTo>
                        <a:lnTo>
                          <a:pt x="290" y="30"/>
                        </a:lnTo>
                        <a:lnTo>
                          <a:pt x="108" y="27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Freeform 26"/>
                  <p:cNvSpPr>
                    <a:spLocks noEditPoints="1"/>
                  </p:cNvSpPr>
                  <p:nvPr/>
                </p:nvSpPr>
                <p:spPr bwMode="black">
                  <a:xfrm>
                    <a:off x="7275708" y="4414224"/>
                    <a:ext cx="33936" cy="182675"/>
                  </a:xfrm>
                  <a:custGeom>
                    <a:avLst/>
                    <a:gdLst/>
                    <a:ahLst/>
                    <a:cxnLst>
                      <a:cxn ang="0">
                        <a:pos x="40" y="20"/>
                      </a:cxn>
                      <a:cxn ang="0">
                        <a:pos x="39" y="27"/>
                      </a:cxn>
                      <a:cxn ang="0">
                        <a:pos x="34" y="33"/>
                      </a:cxn>
                      <a:cxn ang="0">
                        <a:pos x="28" y="37"/>
                      </a:cxn>
                      <a:cxn ang="0">
                        <a:pos x="20" y="38"/>
                      </a:cxn>
                      <a:cxn ang="0">
                        <a:pos x="12" y="37"/>
                      </a:cxn>
                      <a:cxn ang="0">
                        <a:pos x="6" y="33"/>
                      </a:cxn>
                      <a:cxn ang="0">
                        <a:pos x="2" y="27"/>
                      </a:cxn>
                      <a:cxn ang="0">
                        <a:pos x="0" y="20"/>
                      </a:cxn>
                      <a:cxn ang="0">
                        <a:pos x="2" y="12"/>
                      </a:cxn>
                      <a:cxn ang="0">
                        <a:pos x="6" y="6"/>
                      </a:cxn>
                      <a:cxn ang="0">
                        <a:pos x="12" y="2"/>
                      </a:cxn>
                      <a:cxn ang="0">
                        <a:pos x="20" y="0"/>
                      </a:cxn>
                      <a:cxn ang="0">
                        <a:pos x="28" y="2"/>
                      </a:cxn>
                      <a:cxn ang="0">
                        <a:pos x="34" y="6"/>
                      </a:cxn>
                      <a:cxn ang="0">
                        <a:pos x="39" y="12"/>
                      </a:cxn>
                      <a:cxn ang="0">
                        <a:pos x="40" y="20"/>
                      </a:cxn>
                      <a:cxn ang="0">
                        <a:pos x="4" y="214"/>
                      </a:cxn>
                      <a:cxn ang="0">
                        <a:pos x="4" y="70"/>
                      </a:cxn>
                      <a:cxn ang="0">
                        <a:pos x="36" y="70"/>
                      </a:cxn>
                      <a:cxn ang="0">
                        <a:pos x="36" y="214"/>
                      </a:cxn>
                      <a:cxn ang="0">
                        <a:pos x="4" y="214"/>
                      </a:cxn>
                    </a:cxnLst>
                    <a:rect l="0" t="0" r="r" b="b"/>
                    <a:pathLst>
                      <a:path w="40" h="214">
                        <a:moveTo>
                          <a:pt x="40" y="20"/>
                        </a:moveTo>
                        <a:cubicBezTo>
                          <a:pt x="40" y="22"/>
                          <a:pt x="40" y="24"/>
                          <a:pt x="39" y="27"/>
                        </a:cubicBezTo>
                        <a:cubicBezTo>
                          <a:pt x="38" y="29"/>
                          <a:pt x="36" y="31"/>
                          <a:pt x="34" y="33"/>
                        </a:cubicBezTo>
                        <a:cubicBezTo>
                          <a:pt x="33" y="34"/>
                          <a:pt x="31" y="36"/>
                          <a:pt x="28" y="37"/>
                        </a:cubicBezTo>
                        <a:cubicBezTo>
                          <a:pt x="26" y="38"/>
                          <a:pt x="23" y="38"/>
                          <a:pt x="20" y="38"/>
                        </a:cubicBezTo>
                        <a:cubicBezTo>
                          <a:pt x="17" y="38"/>
                          <a:pt x="15" y="38"/>
                          <a:pt x="12" y="37"/>
                        </a:cubicBezTo>
                        <a:cubicBezTo>
                          <a:pt x="10" y="36"/>
                          <a:pt x="8" y="34"/>
                          <a:pt x="6" y="33"/>
                        </a:cubicBezTo>
                        <a:cubicBezTo>
                          <a:pt x="4" y="31"/>
                          <a:pt x="3" y="29"/>
                          <a:pt x="2" y="27"/>
                        </a:cubicBezTo>
                        <a:cubicBezTo>
                          <a:pt x="1" y="24"/>
                          <a:pt x="0" y="22"/>
                          <a:pt x="0" y="20"/>
                        </a:cubicBezTo>
                        <a:cubicBezTo>
                          <a:pt x="0" y="17"/>
                          <a:pt x="1" y="14"/>
                          <a:pt x="2" y="12"/>
                        </a:cubicBezTo>
                        <a:cubicBezTo>
                          <a:pt x="3" y="10"/>
                          <a:pt x="4" y="8"/>
                          <a:pt x="6" y="6"/>
                        </a:cubicBezTo>
                        <a:cubicBezTo>
                          <a:pt x="8" y="4"/>
                          <a:pt x="10" y="3"/>
                          <a:pt x="12" y="2"/>
                        </a:cubicBezTo>
                        <a:cubicBezTo>
                          <a:pt x="15" y="1"/>
                          <a:pt x="17" y="0"/>
                          <a:pt x="20" y="0"/>
                        </a:cubicBezTo>
                        <a:cubicBezTo>
                          <a:pt x="23" y="0"/>
                          <a:pt x="26" y="1"/>
                          <a:pt x="28" y="2"/>
                        </a:cubicBezTo>
                        <a:cubicBezTo>
                          <a:pt x="30" y="3"/>
                          <a:pt x="33" y="4"/>
                          <a:pt x="34" y="6"/>
                        </a:cubicBezTo>
                        <a:cubicBezTo>
                          <a:pt x="36" y="8"/>
                          <a:pt x="38" y="10"/>
                          <a:pt x="39" y="12"/>
                        </a:cubicBezTo>
                        <a:cubicBezTo>
                          <a:pt x="40" y="14"/>
                          <a:pt x="40" y="17"/>
                          <a:pt x="40" y="20"/>
                        </a:cubicBezTo>
                        <a:close/>
                        <a:moveTo>
                          <a:pt x="4" y="214"/>
                        </a:moveTo>
                        <a:cubicBezTo>
                          <a:pt x="4" y="70"/>
                          <a:pt x="4" y="70"/>
                          <a:pt x="4" y="70"/>
                        </a:cubicBezTo>
                        <a:cubicBezTo>
                          <a:pt x="36" y="70"/>
                          <a:pt x="36" y="70"/>
                          <a:pt x="36" y="70"/>
                        </a:cubicBezTo>
                        <a:cubicBezTo>
                          <a:pt x="36" y="214"/>
                          <a:pt x="36" y="214"/>
                          <a:pt x="36" y="214"/>
                        </a:cubicBezTo>
                        <a:lnTo>
                          <a:pt x="4" y="2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reeform 27"/>
                  <p:cNvSpPr>
                    <a:spLocks noEditPoints="1"/>
                  </p:cNvSpPr>
                  <p:nvPr/>
                </p:nvSpPr>
                <p:spPr bwMode="black">
                  <a:xfrm>
                    <a:off x="7329499" y="4471626"/>
                    <a:ext cx="112277" cy="128522"/>
                  </a:xfrm>
                  <a:custGeom>
                    <a:avLst/>
                    <a:gdLst/>
                    <a:ahLst/>
                    <a:cxnLst>
                      <a:cxn ang="0">
                        <a:pos x="34" y="85"/>
                      </a:cxn>
                      <a:cxn ang="0">
                        <a:pos x="46" y="115"/>
                      </a:cxn>
                      <a:cxn ang="0">
                        <a:pos x="77" y="125"/>
                      </a:cxn>
                      <a:cxn ang="0">
                        <a:pos x="100" y="121"/>
                      </a:cxn>
                      <a:cxn ang="0">
                        <a:pos x="120" y="111"/>
                      </a:cxn>
                      <a:cxn ang="0">
                        <a:pos x="120" y="139"/>
                      </a:cxn>
                      <a:cxn ang="0">
                        <a:pos x="112" y="143"/>
                      </a:cxn>
                      <a:cxn ang="0">
                        <a:pos x="101" y="146"/>
                      </a:cxn>
                      <a:cxn ang="0">
                        <a:pos x="86" y="149"/>
                      </a:cxn>
                      <a:cxn ang="0">
                        <a:pos x="69" y="151"/>
                      </a:cxn>
                      <a:cxn ang="0">
                        <a:pos x="40" y="146"/>
                      </a:cxn>
                      <a:cxn ang="0">
                        <a:pos x="19" y="132"/>
                      </a:cxn>
                      <a:cxn ang="0">
                        <a:pos x="5" y="108"/>
                      </a:cxn>
                      <a:cxn ang="0">
                        <a:pos x="0" y="77"/>
                      </a:cxn>
                      <a:cxn ang="0">
                        <a:pos x="7" y="42"/>
                      </a:cxn>
                      <a:cxn ang="0">
                        <a:pos x="22" y="18"/>
                      </a:cxn>
                      <a:cxn ang="0">
                        <a:pos x="44" y="4"/>
                      </a:cxn>
                      <a:cxn ang="0">
                        <a:pos x="69" y="0"/>
                      </a:cxn>
                      <a:cxn ang="0">
                        <a:pos x="96" y="5"/>
                      </a:cxn>
                      <a:cxn ang="0">
                        <a:pos x="116" y="19"/>
                      </a:cxn>
                      <a:cxn ang="0">
                        <a:pos x="128" y="41"/>
                      </a:cxn>
                      <a:cxn ang="0">
                        <a:pos x="132" y="69"/>
                      </a:cxn>
                      <a:cxn ang="0">
                        <a:pos x="132" y="85"/>
                      </a:cxn>
                      <a:cxn ang="0">
                        <a:pos x="34" y="85"/>
                      </a:cxn>
                      <a:cxn ang="0">
                        <a:pos x="98" y="46"/>
                      </a:cxn>
                      <a:cxn ang="0">
                        <a:pos x="92" y="35"/>
                      </a:cxn>
                      <a:cxn ang="0">
                        <a:pos x="83" y="28"/>
                      </a:cxn>
                      <a:cxn ang="0">
                        <a:pos x="69" y="25"/>
                      </a:cxn>
                      <a:cxn ang="0">
                        <a:pos x="56" y="28"/>
                      </a:cxn>
                      <a:cxn ang="0">
                        <a:pos x="46" y="35"/>
                      </a:cxn>
                      <a:cxn ang="0">
                        <a:pos x="38" y="46"/>
                      </a:cxn>
                      <a:cxn ang="0">
                        <a:pos x="34" y="60"/>
                      </a:cxn>
                      <a:cxn ang="0">
                        <a:pos x="99" y="60"/>
                      </a:cxn>
                      <a:cxn ang="0">
                        <a:pos x="98" y="46"/>
                      </a:cxn>
                    </a:cxnLst>
                    <a:rect l="0" t="0" r="r" b="b"/>
                    <a:pathLst>
                      <a:path w="132" h="151">
                        <a:moveTo>
                          <a:pt x="34" y="85"/>
                        </a:moveTo>
                        <a:cubicBezTo>
                          <a:pt x="34" y="98"/>
                          <a:pt x="38" y="108"/>
                          <a:pt x="46" y="115"/>
                        </a:cubicBezTo>
                        <a:cubicBezTo>
                          <a:pt x="53" y="122"/>
                          <a:pt x="63" y="125"/>
                          <a:pt x="77" y="125"/>
                        </a:cubicBezTo>
                        <a:cubicBezTo>
                          <a:pt x="85" y="125"/>
                          <a:pt x="93" y="124"/>
                          <a:pt x="100" y="121"/>
                        </a:cubicBezTo>
                        <a:cubicBezTo>
                          <a:pt x="108" y="119"/>
                          <a:pt x="115" y="115"/>
                          <a:pt x="120" y="111"/>
                        </a:cubicBezTo>
                        <a:cubicBezTo>
                          <a:pt x="120" y="139"/>
                          <a:pt x="120" y="139"/>
                          <a:pt x="120" y="139"/>
                        </a:cubicBezTo>
                        <a:cubicBezTo>
                          <a:pt x="118" y="140"/>
                          <a:pt x="116" y="141"/>
                          <a:pt x="112" y="143"/>
                        </a:cubicBezTo>
                        <a:cubicBezTo>
                          <a:pt x="109" y="144"/>
                          <a:pt x="106" y="145"/>
                          <a:pt x="101" y="146"/>
                        </a:cubicBezTo>
                        <a:cubicBezTo>
                          <a:pt x="97" y="148"/>
                          <a:pt x="92" y="149"/>
                          <a:pt x="86" y="149"/>
                        </a:cubicBezTo>
                        <a:cubicBezTo>
                          <a:pt x="81" y="150"/>
                          <a:pt x="75" y="151"/>
                          <a:pt x="69" y="151"/>
                        </a:cubicBezTo>
                        <a:cubicBezTo>
                          <a:pt x="58" y="151"/>
                          <a:pt x="49" y="149"/>
                          <a:pt x="40" y="146"/>
                        </a:cubicBezTo>
                        <a:cubicBezTo>
                          <a:pt x="32" y="143"/>
                          <a:pt x="25" y="138"/>
                          <a:pt x="19" y="132"/>
                        </a:cubicBezTo>
                        <a:cubicBezTo>
                          <a:pt x="13" y="125"/>
                          <a:pt x="8" y="118"/>
                          <a:pt x="5" y="108"/>
                        </a:cubicBezTo>
                        <a:cubicBezTo>
                          <a:pt x="2" y="99"/>
                          <a:pt x="0" y="89"/>
                          <a:pt x="0" y="77"/>
                        </a:cubicBezTo>
                        <a:cubicBezTo>
                          <a:pt x="0" y="63"/>
                          <a:pt x="2" y="52"/>
                          <a:pt x="7" y="42"/>
                        </a:cubicBezTo>
                        <a:cubicBezTo>
                          <a:pt x="11" y="33"/>
                          <a:pt x="16" y="25"/>
                          <a:pt x="22" y="18"/>
                        </a:cubicBezTo>
                        <a:cubicBezTo>
                          <a:pt x="29" y="12"/>
                          <a:pt x="36" y="7"/>
                          <a:pt x="44" y="4"/>
                        </a:cubicBezTo>
                        <a:cubicBezTo>
                          <a:pt x="53" y="1"/>
                          <a:pt x="61" y="0"/>
                          <a:pt x="69" y="0"/>
                        </a:cubicBezTo>
                        <a:cubicBezTo>
                          <a:pt x="79" y="0"/>
                          <a:pt x="88" y="2"/>
                          <a:pt x="96" y="5"/>
                        </a:cubicBezTo>
                        <a:cubicBezTo>
                          <a:pt x="104" y="8"/>
                          <a:pt x="111" y="13"/>
                          <a:pt x="116" y="19"/>
                        </a:cubicBezTo>
                        <a:cubicBezTo>
                          <a:pt x="121" y="25"/>
                          <a:pt x="125" y="32"/>
                          <a:pt x="128" y="41"/>
                        </a:cubicBezTo>
                        <a:cubicBezTo>
                          <a:pt x="130" y="49"/>
                          <a:pt x="132" y="59"/>
                          <a:pt x="132" y="69"/>
                        </a:cubicBezTo>
                        <a:cubicBezTo>
                          <a:pt x="132" y="85"/>
                          <a:pt x="132" y="85"/>
                          <a:pt x="132" y="85"/>
                        </a:cubicBezTo>
                        <a:lnTo>
                          <a:pt x="34" y="85"/>
                        </a:lnTo>
                        <a:close/>
                        <a:moveTo>
                          <a:pt x="98" y="46"/>
                        </a:moveTo>
                        <a:cubicBezTo>
                          <a:pt x="96" y="42"/>
                          <a:pt x="95" y="38"/>
                          <a:pt x="92" y="35"/>
                        </a:cubicBezTo>
                        <a:cubicBezTo>
                          <a:pt x="90" y="32"/>
                          <a:pt x="87" y="30"/>
                          <a:pt x="83" y="28"/>
                        </a:cubicBezTo>
                        <a:cubicBezTo>
                          <a:pt x="79" y="26"/>
                          <a:pt x="74" y="25"/>
                          <a:pt x="69" y="25"/>
                        </a:cubicBezTo>
                        <a:cubicBezTo>
                          <a:pt x="64" y="25"/>
                          <a:pt x="60" y="26"/>
                          <a:pt x="56" y="28"/>
                        </a:cubicBezTo>
                        <a:cubicBezTo>
                          <a:pt x="52" y="29"/>
                          <a:pt x="49" y="32"/>
                          <a:pt x="46" y="35"/>
                        </a:cubicBezTo>
                        <a:cubicBezTo>
                          <a:pt x="43" y="38"/>
                          <a:pt x="40" y="42"/>
                          <a:pt x="38" y="46"/>
                        </a:cubicBezTo>
                        <a:cubicBezTo>
                          <a:pt x="36" y="50"/>
                          <a:pt x="35" y="55"/>
                          <a:pt x="34" y="60"/>
                        </a:cubicBezTo>
                        <a:cubicBezTo>
                          <a:pt x="99" y="60"/>
                          <a:pt x="99" y="60"/>
                          <a:pt x="99" y="60"/>
                        </a:cubicBezTo>
                        <a:cubicBezTo>
                          <a:pt x="99" y="55"/>
                          <a:pt x="99" y="51"/>
                          <a:pt x="98" y="4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6" name="Group 115"/>
                <p:cNvGrpSpPr/>
                <p:nvPr/>
              </p:nvGrpSpPr>
              <p:grpSpPr bwMode="black">
                <a:xfrm>
                  <a:off x="7016417" y="5169907"/>
                  <a:ext cx="715842" cy="287569"/>
                  <a:chOff x="7844547" y="4357855"/>
                  <a:chExt cx="718565" cy="298667"/>
                </a:xfrm>
                <a:grpFill/>
                <a:effectLst/>
              </p:grpSpPr>
              <p:sp>
                <p:nvSpPr>
                  <p:cNvPr id="132" name="Freeform 18"/>
                  <p:cNvSpPr>
                    <a:spLocks/>
                  </p:cNvSpPr>
                  <p:nvPr/>
                </p:nvSpPr>
                <p:spPr bwMode="black">
                  <a:xfrm>
                    <a:off x="8301916" y="4357855"/>
                    <a:ext cx="261196" cy="298667"/>
                  </a:xfrm>
                  <a:custGeom>
                    <a:avLst/>
                    <a:gdLst/>
                    <a:ahLst/>
                    <a:cxnLst>
                      <a:cxn ang="0">
                        <a:pos x="469" y="441"/>
                      </a:cxn>
                      <a:cxn ang="0">
                        <a:pos x="419" y="441"/>
                      </a:cxn>
                      <a:cxn ang="0">
                        <a:pos x="394" y="98"/>
                      </a:cxn>
                      <a:cxn ang="0">
                        <a:pos x="246" y="134"/>
                      </a:cxn>
                      <a:cxn ang="0">
                        <a:pos x="362" y="178"/>
                      </a:cxn>
                      <a:cxn ang="0">
                        <a:pos x="294" y="507"/>
                      </a:cxn>
                      <a:cxn ang="0">
                        <a:pos x="51" y="572"/>
                      </a:cxn>
                      <a:cxn ang="0">
                        <a:pos x="1" y="572"/>
                      </a:cxn>
                      <a:cxn ang="0">
                        <a:pos x="252" y="478"/>
                      </a:cxn>
                      <a:cxn ang="0">
                        <a:pos x="339" y="386"/>
                      </a:cxn>
                      <a:cxn ang="0">
                        <a:pos x="260" y="186"/>
                      </a:cxn>
                      <a:cxn ang="0">
                        <a:pos x="212" y="441"/>
                      </a:cxn>
                      <a:cxn ang="0">
                        <a:pos x="164" y="441"/>
                      </a:cxn>
                      <a:cxn ang="0">
                        <a:pos x="114" y="184"/>
                      </a:cxn>
                      <a:cxn ang="0">
                        <a:pos x="78" y="441"/>
                      </a:cxn>
                      <a:cxn ang="0">
                        <a:pos x="28" y="441"/>
                      </a:cxn>
                      <a:cxn ang="0">
                        <a:pos x="89" y="149"/>
                      </a:cxn>
                      <a:cxn ang="0">
                        <a:pos x="154" y="149"/>
                      </a:cxn>
                      <a:cxn ang="0">
                        <a:pos x="195" y="184"/>
                      </a:cxn>
                      <a:cxn ang="0">
                        <a:pos x="195" y="180"/>
                      </a:cxn>
                      <a:cxn ang="0">
                        <a:pos x="210" y="165"/>
                      </a:cxn>
                      <a:cxn ang="0">
                        <a:pos x="385" y="40"/>
                      </a:cxn>
                      <a:cxn ang="0">
                        <a:pos x="469" y="441"/>
                      </a:cxn>
                    </a:cxnLst>
                    <a:rect l="0" t="0" r="r" b="b"/>
                    <a:pathLst>
                      <a:path w="501" h="572">
                        <a:moveTo>
                          <a:pt x="469" y="441"/>
                        </a:moveTo>
                        <a:cubicBezTo>
                          <a:pt x="453" y="441"/>
                          <a:pt x="436" y="441"/>
                          <a:pt x="419" y="441"/>
                        </a:cubicBezTo>
                        <a:cubicBezTo>
                          <a:pt x="421" y="345"/>
                          <a:pt x="436" y="150"/>
                          <a:pt x="394" y="98"/>
                        </a:cubicBezTo>
                        <a:cubicBezTo>
                          <a:pt x="362" y="56"/>
                          <a:pt x="225" y="53"/>
                          <a:pt x="246" y="134"/>
                        </a:cubicBezTo>
                        <a:cubicBezTo>
                          <a:pt x="285" y="158"/>
                          <a:pt x="332" y="139"/>
                          <a:pt x="362" y="178"/>
                        </a:cubicBezTo>
                        <a:cubicBezTo>
                          <a:pt x="436" y="278"/>
                          <a:pt x="383" y="468"/>
                          <a:pt x="294" y="507"/>
                        </a:cubicBezTo>
                        <a:cubicBezTo>
                          <a:pt x="229" y="535"/>
                          <a:pt x="52" y="488"/>
                          <a:pt x="51" y="572"/>
                        </a:cubicBezTo>
                        <a:cubicBezTo>
                          <a:pt x="34" y="572"/>
                          <a:pt x="17" y="572"/>
                          <a:pt x="1" y="572"/>
                        </a:cubicBezTo>
                        <a:cubicBezTo>
                          <a:pt x="2" y="437"/>
                          <a:pt x="141" y="502"/>
                          <a:pt x="252" y="478"/>
                        </a:cubicBezTo>
                        <a:cubicBezTo>
                          <a:pt x="301" y="467"/>
                          <a:pt x="326" y="432"/>
                          <a:pt x="339" y="386"/>
                        </a:cubicBezTo>
                        <a:cubicBezTo>
                          <a:pt x="359" y="310"/>
                          <a:pt x="354" y="161"/>
                          <a:pt x="260" y="186"/>
                        </a:cubicBezTo>
                        <a:cubicBezTo>
                          <a:pt x="188" y="205"/>
                          <a:pt x="210" y="352"/>
                          <a:pt x="212" y="441"/>
                        </a:cubicBezTo>
                        <a:cubicBezTo>
                          <a:pt x="196" y="441"/>
                          <a:pt x="180" y="441"/>
                          <a:pt x="164" y="441"/>
                        </a:cubicBezTo>
                        <a:cubicBezTo>
                          <a:pt x="165" y="373"/>
                          <a:pt x="187" y="171"/>
                          <a:pt x="114" y="184"/>
                        </a:cubicBezTo>
                        <a:cubicBezTo>
                          <a:pt x="58" y="194"/>
                          <a:pt x="76" y="370"/>
                          <a:pt x="78" y="441"/>
                        </a:cubicBezTo>
                        <a:cubicBezTo>
                          <a:pt x="61" y="441"/>
                          <a:pt x="44" y="441"/>
                          <a:pt x="28" y="441"/>
                        </a:cubicBezTo>
                        <a:cubicBezTo>
                          <a:pt x="26" y="325"/>
                          <a:pt x="0" y="181"/>
                          <a:pt x="89" y="149"/>
                        </a:cubicBezTo>
                        <a:cubicBezTo>
                          <a:pt x="107" y="143"/>
                          <a:pt x="136" y="142"/>
                          <a:pt x="154" y="149"/>
                        </a:cubicBezTo>
                        <a:cubicBezTo>
                          <a:pt x="172" y="157"/>
                          <a:pt x="181" y="173"/>
                          <a:pt x="195" y="184"/>
                        </a:cubicBezTo>
                        <a:cubicBezTo>
                          <a:pt x="195" y="183"/>
                          <a:pt x="195" y="181"/>
                          <a:pt x="195" y="180"/>
                        </a:cubicBezTo>
                        <a:cubicBezTo>
                          <a:pt x="200" y="175"/>
                          <a:pt x="205" y="170"/>
                          <a:pt x="210" y="165"/>
                        </a:cubicBezTo>
                        <a:cubicBezTo>
                          <a:pt x="138" y="64"/>
                          <a:pt x="291" y="0"/>
                          <a:pt x="385" y="40"/>
                        </a:cubicBezTo>
                        <a:cubicBezTo>
                          <a:pt x="501" y="90"/>
                          <a:pt x="471" y="279"/>
                          <a:pt x="469" y="441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Freeform 20"/>
                  <p:cNvSpPr>
                    <a:spLocks/>
                  </p:cNvSpPr>
                  <p:nvPr/>
                </p:nvSpPr>
                <p:spPr bwMode="black">
                  <a:xfrm>
                    <a:off x="7844547" y="4433018"/>
                    <a:ext cx="175674" cy="223504"/>
                  </a:xfrm>
                  <a:custGeom>
                    <a:avLst/>
                    <a:gdLst/>
                    <a:ahLst/>
                    <a:cxnLst>
                      <a:cxn ang="0">
                        <a:pos x="27" y="0"/>
                      </a:cxn>
                      <a:cxn ang="0">
                        <a:pos x="258" y="0"/>
                      </a:cxn>
                      <a:cxn ang="0">
                        <a:pos x="258" y="40"/>
                      </a:cxn>
                      <a:cxn ang="0">
                        <a:pos x="192" y="40"/>
                      </a:cxn>
                      <a:cxn ang="0">
                        <a:pos x="192" y="119"/>
                      </a:cxn>
                      <a:cxn ang="0">
                        <a:pos x="302" y="286"/>
                      </a:cxn>
                      <a:cxn ang="0">
                        <a:pos x="198" y="376"/>
                      </a:cxn>
                      <a:cxn ang="0">
                        <a:pos x="50" y="428"/>
                      </a:cxn>
                      <a:cxn ang="0">
                        <a:pos x="0" y="428"/>
                      </a:cxn>
                      <a:cxn ang="0">
                        <a:pos x="246" y="301"/>
                      </a:cxn>
                      <a:cxn ang="0">
                        <a:pos x="221" y="148"/>
                      </a:cxn>
                      <a:cxn ang="0">
                        <a:pos x="215" y="149"/>
                      </a:cxn>
                      <a:cxn ang="0">
                        <a:pos x="192" y="297"/>
                      </a:cxn>
                      <a:cxn ang="0">
                        <a:pos x="142" y="297"/>
                      </a:cxn>
                      <a:cxn ang="0">
                        <a:pos x="142" y="40"/>
                      </a:cxn>
                      <a:cxn ang="0">
                        <a:pos x="77" y="40"/>
                      </a:cxn>
                      <a:cxn ang="0">
                        <a:pos x="77" y="297"/>
                      </a:cxn>
                      <a:cxn ang="0">
                        <a:pos x="27" y="297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337" h="428">
                        <a:moveTo>
                          <a:pt x="27" y="0"/>
                        </a:moveTo>
                        <a:cubicBezTo>
                          <a:pt x="104" y="0"/>
                          <a:pt x="181" y="0"/>
                          <a:pt x="258" y="0"/>
                        </a:cubicBezTo>
                        <a:cubicBezTo>
                          <a:pt x="258" y="13"/>
                          <a:pt x="258" y="27"/>
                          <a:pt x="258" y="40"/>
                        </a:cubicBezTo>
                        <a:cubicBezTo>
                          <a:pt x="236" y="40"/>
                          <a:pt x="214" y="40"/>
                          <a:pt x="192" y="40"/>
                        </a:cubicBezTo>
                        <a:cubicBezTo>
                          <a:pt x="192" y="66"/>
                          <a:pt x="192" y="92"/>
                          <a:pt x="192" y="119"/>
                        </a:cubicBezTo>
                        <a:cubicBezTo>
                          <a:pt x="291" y="58"/>
                          <a:pt x="337" y="200"/>
                          <a:pt x="302" y="286"/>
                        </a:cubicBezTo>
                        <a:cubicBezTo>
                          <a:pt x="284" y="329"/>
                          <a:pt x="250" y="366"/>
                          <a:pt x="198" y="376"/>
                        </a:cubicBezTo>
                        <a:cubicBezTo>
                          <a:pt x="135" y="389"/>
                          <a:pt x="51" y="352"/>
                          <a:pt x="50" y="428"/>
                        </a:cubicBezTo>
                        <a:cubicBezTo>
                          <a:pt x="34" y="428"/>
                          <a:pt x="17" y="428"/>
                          <a:pt x="0" y="428"/>
                        </a:cubicBezTo>
                        <a:cubicBezTo>
                          <a:pt x="3" y="267"/>
                          <a:pt x="192" y="389"/>
                          <a:pt x="246" y="301"/>
                        </a:cubicBezTo>
                        <a:cubicBezTo>
                          <a:pt x="269" y="265"/>
                          <a:pt x="281" y="151"/>
                          <a:pt x="221" y="148"/>
                        </a:cubicBezTo>
                        <a:cubicBezTo>
                          <a:pt x="219" y="148"/>
                          <a:pt x="217" y="149"/>
                          <a:pt x="215" y="149"/>
                        </a:cubicBezTo>
                        <a:cubicBezTo>
                          <a:pt x="183" y="173"/>
                          <a:pt x="191" y="242"/>
                          <a:pt x="192" y="297"/>
                        </a:cubicBezTo>
                        <a:cubicBezTo>
                          <a:pt x="176" y="297"/>
                          <a:pt x="159" y="297"/>
                          <a:pt x="142" y="297"/>
                        </a:cubicBezTo>
                        <a:cubicBezTo>
                          <a:pt x="142" y="212"/>
                          <a:pt x="142" y="126"/>
                          <a:pt x="142" y="40"/>
                        </a:cubicBezTo>
                        <a:cubicBezTo>
                          <a:pt x="121" y="40"/>
                          <a:pt x="99" y="40"/>
                          <a:pt x="77" y="40"/>
                        </a:cubicBezTo>
                        <a:cubicBezTo>
                          <a:pt x="77" y="126"/>
                          <a:pt x="77" y="212"/>
                          <a:pt x="77" y="297"/>
                        </a:cubicBezTo>
                        <a:cubicBezTo>
                          <a:pt x="61" y="297"/>
                          <a:pt x="44" y="297"/>
                          <a:pt x="27" y="297"/>
                        </a:cubicBezTo>
                        <a:cubicBezTo>
                          <a:pt x="27" y="198"/>
                          <a:pt x="27" y="99"/>
                          <a:pt x="27" y="0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Freeform 21"/>
                  <p:cNvSpPr>
                    <a:spLocks noEditPoints="1"/>
                  </p:cNvSpPr>
                  <p:nvPr/>
                </p:nvSpPr>
                <p:spPr bwMode="black">
                  <a:xfrm>
                    <a:off x="8021323" y="4423760"/>
                    <a:ext cx="275744" cy="178980"/>
                  </a:xfrm>
                  <a:custGeom>
                    <a:avLst/>
                    <a:gdLst/>
                    <a:ahLst/>
                    <a:cxnLst>
                      <a:cxn ang="0">
                        <a:pos x="529" y="18"/>
                      </a:cxn>
                      <a:cxn ang="0">
                        <a:pos x="529" y="58"/>
                      </a:cxn>
                      <a:cxn ang="0">
                        <a:pos x="475" y="58"/>
                      </a:cxn>
                      <a:cxn ang="0">
                        <a:pos x="475" y="315"/>
                      </a:cxn>
                      <a:cxn ang="0">
                        <a:pos x="425" y="315"/>
                      </a:cxn>
                      <a:cxn ang="0">
                        <a:pos x="425" y="58"/>
                      </a:cxn>
                      <a:cxn ang="0">
                        <a:pos x="335" y="77"/>
                      </a:cxn>
                      <a:cxn ang="0">
                        <a:pos x="377" y="166"/>
                      </a:cxn>
                      <a:cxn ang="0">
                        <a:pos x="283" y="315"/>
                      </a:cxn>
                      <a:cxn ang="0">
                        <a:pos x="232" y="127"/>
                      </a:cxn>
                      <a:cxn ang="0">
                        <a:pos x="264" y="75"/>
                      </a:cxn>
                      <a:cxn ang="0">
                        <a:pos x="78" y="141"/>
                      </a:cxn>
                      <a:cxn ang="0">
                        <a:pos x="86" y="315"/>
                      </a:cxn>
                      <a:cxn ang="0">
                        <a:pos x="47" y="91"/>
                      </a:cxn>
                      <a:cxn ang="0">
                        <a:pos x="237" y="22"/>
                      </a:cxn>
                      <a:cxn ang="0">
                        <a:pos x="303" y="46"/>
                      </a:cxn>
                      <a:cxn ang="0">
                        <a:pos x="529" y="18"/>
                      </a:cxn>
                      <a:cxn ang="0">
                        <a:pos x="297" y="108"/>
                      </a:cxn>
                      <a:cxn ang="0">
                        <a:pos x="297" y="275"/>
                      </a:cxn>
                      <a:cxn ang="0">
                        <a:pos x="297" y="108"/>
                      </a:cxn>
                      <a:cxn ang="0">
                        <a:pos x="91" y="175"/>
                      </a:cxn>
                      <a:cxn ang="0">
                        <a:pos x="76" y="187"/>
                      </a:cxn>
                      <a:cxn ang="0">
                        <a:pos x="91" y="273"/>
                      </a:cxn>
                      <a:cxn ang="0">
                        <a:pos x="111" y="181"/>
                      </a:cxn>
                      <a:cxn ang="0">
                        <a:pos x="91" y="175"/>
                      </a:cxn>
                    </a:cxnLst>
                    <a:rect l="0" t="0" r="r" b="b"/>
                    <a:pathLst>
                      <a:path w="529" h="343">
                        <a:moveTo>
                          <a:pt x="529" y="18"/>
                        </a:moveTo>
                        <a:cubicBezTo>
                          <a:pt x="529" y="31"/>
                          <a:pt x="529" y="45"/>
                          <a:pt x="529" y="58"/>
                        </a:cubicBezTo>
                        <a:cubicBezTo>
                          <a:pt x="511" y="58"/>
                          <a:pt x="493" y="58"/>
                          <a:pt x="475" y="58"/>
                        </a:cubicBezTo>
                        <a:cubicBezTo>
                          <a:pt x="475" y="144"/>
                          <a:pt x="475" y="230"/>
                          <a:pt x="475" y="315"/>
                        </a:cubicBezTo>
                        <a:cubicBezTo>
                          <a:pt x="459" y="315"/>
                          <a:pt x="442" y="315"/>
                          <a:pt x="425" y="315"/>
                        </a:cubicBezTo>
                        <a:cubicBezTo>
                          <a:pt x="425" y="230"/>
                          <a:pt x="425" y="144"/>
                          <a:pt x="425" y="58"/>
                        </a:cubicBezTo>
                        <a:cubicBezTo>
                          <a:pt x="393" y="58"/>
                          <a:pt x="354" y="62"/>
                          <a:pt x="335" y="77"/>
                        </a:cubicBezTo>
                        <a:cubicBezTo>
                          <a:pt x="354" y="103"/>
                          <a:pt x="370" y="129"/>
                          <a:pt x="377" y="166"/>
                        </a:cubicBezTo>
                        <a:cubicBezTo>
                          <a:pt x="391" y="232"/>
                          <a:pt x="359" y="334"/>
                          <a:pt x="283" y="315"/>
                        </a:cubicBezTo>
                        <a:cubicBezTo>
                          <a:pt x="218" y="299"/>
                          <a:pt x="204" y="196"/>
                          <a:pt x="232" y="127"/>
                        </a:cubicBezTo>
                        <a:cubicBezTo>
                          <a:pt x="242" y="110"/>
                          <a:pt x="253" y="93"/>
                          <a:pt x="264" y="75"/>
                        </a:cubicBezTo>
                        <a:cubicBezTo>
                          <a:pt x="187" y="49"/>
                          <a:pt x="96" y="58"/>
                          <a:pt x="78" y="141"/>
                        </a:cubicBezTo>
                        <a:cubicBezTo>
                          <a:pt x="203" y="95"/>
                          <a:pt x="212" y="343"/>
                          <a:pt x="86" y="315"/>
                        </a:cubicBezTo>
                        <a:cubicBezTo>
                          <a:pt x="0" y="296"/>
                          <a:pt x="7" y="154"/>
                          <a:pt x="47" y="91"/>
                        </a:cubicBezTo>
                        <a:cubicBezTo>
                          <a:pt x="78" y="43"/>
                          <a:pt x="152" y="0"/>
                          <a:pt x="237" y="22"/>
                        </a:cubicBezTo>
                        <a:cubicBezTo>
                          <a:pt x="259" y="30"/>
                          <a:pt x="281" y="38"/>
                          <a:pt x="303" y="46"/>
                        </a:cubicBezTo>
                        <a:cubicBezTo>
                          <a:pt x="349" y="10"/>
                          <a:pt x="447" y="17"/>
                          <a:pt x="529" y="18"/>
                        </a:cubicBezTo>
                        <a:close/>
                        <a:moveTo>
                          <a:pt x="297" y="108"/>
                        </a:moveTo>
                        <a:cubicBezTo>
                          <a:pt x="273" y="141"/>
                          <a:pt x="245" y="248"/>
                          <a:pt x="297" y="275"/>
                        </a:cubicBezTo>
                        <a:cubicBezTo>
                          <a:pt x="349" y="264"/>
                          <a:pt x="332" y="126"/>
                          <a:pt x="297" y="108"/>
                        </a:cubicBezTo>
                        <a:close/>
                        <a:moveTo>
                          <a:pt x="91" y="175"/>
                        </a:moveTo>
                        <a:cubicBezTo>
                          <a:pt x="85" y="179"/>
                          <a:pt x="80" y="180"/>
                          <a:pt x="76" y="187"/>
                        </a:cubicBezTo>
                        <a:cubicBezTo>
                          <a:pt x="55" y="208"/>
                          <a:pt x="73" y="265"/>
                          <a:pt x="91" y="273"/>
                        </a:cubicBezTo>
                        <a:cubicBezTo>
                          <a:pt x="132" y="284"/>
                          <a:pt x="139" y="196"/>
                          <a:pt x="111" y="181"/>
                        </a:cubicBezTo>
                        <a:cubicBezTo>
                          <a:pt x="105" y="176"/>
                          <a:pt x="102" y="175"/>
                          <a:pt x="91" y="17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Oval 134"/>
                  <p:cNvSpPr>
                    <a:spLocks noChangeAspect="1"/>
                  </p:cNvSpPr>
                  <p:nvPr/>
                </p:nvSpPr>
                <p:spPr bwMode="black">
                  <a:xfrm>
                    <a:off x="8159966" y="4376370"/>
                    <a:ext cx="41897" cy="41897"/>
                  </a:xfrm>
                  <a:prstGeom prst="ellips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7" name="Group 116"/>
                <p:cNvGrpSpPr/>
                <p:nvPr/>
              </p:nvGrpSpPr>
              <p:grpSpPr bwMode="black">
                <a:xfrm>
                  <a:off x="9381629" y="4215324"/>
                  <a:ext cx="448171" cy="177422"/>
                  <a:chOff x="4491504" y="4454449"/>
                  <a:chExt cx="449878" cy="184270"/>
                </a:xfrm>
                <a:grpFill/>
                <a:effectLst/>
              </p:grpSpPr>
              <p:sp>
                <p:nvSpPr>
                  <p:cNvPr id="128" name="Freeform 22"/>
                  <p:cNvSpPr>
                    <a:spLocks/>
                  </p:cNvSpPr>
                  <p:nvPr/>
                </p:nvSpPr>
                <p:spPr bwMode="black">
                  <a:xfrm>
                    <a:off x="4491504" y="4464526"/>
                    <a:ext cx="127765" cy="170954"/>
                  </a:xfrm>
                  <a:custGeom>
                    <a:avLst/>
                    <a:gdLst/>
                    <a:ahLst/>
                    <a:cxnLst>
                      <a:cxn ang="0">
                        <a:pos x="218" y="69"/>
                      </a:cxn>
                      <a:cxn ang="0">
                        <a:pos x="218" y="475"/>
                      </a:cxn>
                      <a:cxn ang="0">
                        <a:pos x="137" y="475"/>
                      </a:cxn>
                      <a:cxn ang="0">
                        <a:pos x="137" y="69"/>
                      </a:cxn>
                      <a:cxn ang="0">
                        <a:pos x="0" y="69"/>
                      </a:cxn>
                      <a:cxn ang="0">
                        <a:pos x="0" y="0"/>
                      </a:cxn>
                      <a:cxn ang="0">
                        <a:pos x="355" y="0"/>
                      </a:cxn>
                      <a:cxn ang="0">
                        <a:pos x="355" y="69"/>
                      </a:cxn>
                      <a:cxn ang="0">
                        <a:pos x="218" y="69"/>
                      </a:cxn>
                    </a:cxnLst>
                    <a:rect l="0" t="0" r="r" b="b"/>
                    <a:pathLst>
                      <a:path w="355" h="475">
                        <a:moveTo>
                          <a:pt x="218" y="69"/>
                        </a:moveTo>
                        <a:lnTo>
                          <a:pt x="218" y="475"/>
                        </a:lnTo>
                        <a:lnTo>
                          <a:pt x="137" y="475"/>
                        </a:lnTo>
                        <a:lnTo>
                          <a:pt x="137" y="69"/>
                        </a:lnTo>
                        <a:lnTo>
                          <a:pt x="0" y="69"/>
                        </a:lnTo>
                        <a:lnTo>
                          <a:pt x="0" y="0"/>
                        </a:lnTo>
                        <a:lnTo>
                          <a:pt x="355" y="0"/>
                        </a:lnTo>
                        <a:lnTo>
                          <a:pt x="355" y="69"/>
                        </a:lnTo>
                        <a:lnTo>
                          <a:pt x="218" y="6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23"/>
                  <p:cNvSpPr>
                    <a:spLocks noEditPoints="1"/>
                  </p:cNvSpPr>
                  <p:nvPr/>
                </p:nvSpPr>
                <p:spPr bwMode="black">
                  <a:xfrm>
                    <a:off x="4590117" y="4510594"/>
                    <a:ext cx="102932" cy="128125"/>
                  </a:xfrm>
                  <a:custGeom>
                    <a:avLst/>
                    <a:gdLst/>
                    <a:ahLst/>
                    <a:cxnLst>
                      <a:cxn ang="0">
                        <a:pos x="89" y="147"/>
                      </a:cxn>
                      <a:cxn ang="0">
                        <a:pos x="89" y="127"/>
                      </a:cxn>
                      <a:cxn ang="0">
                        <a:pos x="88" y="127"/>
                      </a:cxn>
                      <a:cxn ang="0">
                        <a:pos x="70" y="145"/>
                      </a:cxn>
                      <a:cxn ang="0">
                        <a:pos x="46" y="151"/>
                      </a:cxn>
                      <a:cxn ang="0">
                        <a:pos x="26" y="148"/>
                      </a:cxn>
                      <a:cxn ang="0">
                        <a:pos x="12" y="139"/>
                      </a:cxn>
                      <a:cxn ang="0">
                        <a:pos x="3" y="125"/>
                      </a:cxn>
                      <a:cxn ang="0">
                        <a:pos x="0" y="108"/>
                      </a:cxn>
                      <a:cxn ang="0">
                        <a:pos x="3" y="91"/>
                      </a:cxn>
                      <a:cxn ang="0">
                        <a:pos x="11" y="76"/>
                      </a:cxn>
                      <a:cxn ang="0">
                        <a:pos x="26" y="66"/>
                      </a:cxn>
                      <a:cxn ang="0">
                        <a:pos x="47" y="60"/>
                      </a:cxn>
                      <a:cxn ang="0">
                        <a:pos x="89" y="55"/>
                      </a:cxn>
                      <a:cxn ang="0">
                        <a:pos x="82" y="32"/>
                      </a:cxn>
                      <a:cxn ang="0">
                        <a:pos x="62" y="25"/>
                      </a:cxn>
                      <a:cxn ang="0">
                        <a:pos x="36" y="30"/>
                      </a:cxn>
                      <a:cxn ang="0">
                        <a:pos x="14" y="41"/>
                      </a:cxn>
                      <a:cxn ang="0">
                        <a:pos x="14" y="13"/>
                      </a:cxn>
                      <a:cxn ang="0">
                        <a:pos x="23" y="8"/>
                      </a:cxn>
                      <a:cxn ang="0">
                        <a:pos x="35" y="4"/>
                      </a:cxn>
                      <a:cxn ang="0">
                        <a:pos x="50" y="1"/>
                      </a:cxn>
                      <a:cxn ang="0">
                        <a:pos x="65" y="0"/>
                      </a:cxn>
                      <a:cxn ang="0">
                        <a:pos x="90" y="4"/>
                      </a:cxn>
                      <a:cxn ang="0">
                        <a:pos x="107" y="15"/>
                      </a:cxn>
                      <a:cxn ang="0">
                        <a:pos x="117" y="32"/>
                      </a:cxn>
                      <a:cxn ang="0">
                        <a:pos x="121" y="56"/>
                      </a:cxn>
                      <a:cxn ang="0">
                        <a:pos x="121" y="147"/>
                      </a:cxn>
                      <a:cxn ang="0">
                        <a:pos x="89" y="147"/>
                      </a:cxn>
                      <a:cxn ang="0">
                        <a:pos x="58" y="81"/>
                      </a:cxn>
                      <a:cxn ang="0">
                        <a:pos x="45" y="84"/>
                      </a:cxn>
                      <a:cxn ang="0">
                        <a:pos x="37" y="89"/>
                      </a:cxn>
                      <a:cxn ang="0">
                        <a:pos x="33" y="96"/>
                      </a:cxn>
                      <a:cxn ang="0">
                        <a:pos x="32" y="105"/>
                      </a:cxn>
                      <a:cxn ang="0">
                        <a:pos x="33" y="113"/>
                      </a:cxn>
                      <a:cxn ang="0">
                        <a:pos x="38" y="119"/>
                      </a:cxn>
                      <a:cxn ang="0">
                        <a:pos x="46" y="123"/>
                      </a:cxn>
                      <a:cxn ang="0">
                        <a:pos x="56" y="125"/>
                      </a:cxn>
                      <a:cxn ang="0">
                        <a:pos x="69" y="122"/>
                      </a:cxn>
                      <a:cxn ang="0">
                        <a:pos x="80" y="115"/>
                      </a:cxn>
                      <a:cxn ang="0">
                        <a:pos x="87" y="104"/>
                      </a:cxn>
                      <a:cxn ang="0">
                        <a:pos x="89" y="90"/>
                      </a:cxn>
                      <a:cxn ang="0">
                        <a:pos x="89" y="77"/>
                      </a:cxn>
                      <a:cxn ang="0">
                        <a:pos x="58" y="81"/>
                      </a:cxn>
                    </a:cxnLst>
                    <a:rect l="0" t="0" r="r" b="b"/>
                    <a:pathLst>
                      <a:path w="121" h="151">
                        <a:moveTo>
                          <a:pt x="89" y="147"/>
                        </a:moveTo>
                        <a:cubicBezTo>
                          <a:pt x="89" y="127"/>
                          <a:pt x="89" y="127"/>
                          <a:pt x="89" y="127"/>
                        </a:cubicBezTo>
                        <a:cubicBezTo>
                          <a:pt x="88" y="127"/>
                          <a:pt x="88" y="127"/>
                          <a:pt x="88" y="127"/>
                        </a:cubicBezTo>
                        <a:cubicBezTo>
                          <a:pt x="83" y="135"/>
                          <a:pt x="77" y="141"/>
                          <a:pt x="70" y="145"/>
                        </a:cubicBezTo>
                        <a:cubicBezTo>
                          <a:pt x="63" y="149"/>
                          <a:pt x="55" y="151"/>
                          <a:pt x="46" y="151"/>
                        </a:cubicBezTo>
                        <a:cubicBezTo>
                          <a:pt x="38" y="151"/>
                          <a:pt x="32" y="150"/>
                          <a:pt x="26" y="148"/>
                        </a:cubicBezTo>
                        <a:cubicBezTo>
                          <a:pt x="20" y="145"/>
                          <a:pt x="16" y="142"/>
                          <a:pt x="12" y="139"/>
                        </a:cubicBezTo>
                        <a:cubicBezTo>
                          <a:pt x="8" y="135"/>
                          <a:pt x="5" y="131"/>
                          <a:pt x="3" y="125"/>
                        </a:cubicBezTo>
                        <a:cubicBezTo>
                          <a:pt x="1" y="120"/>
                          <a:pt x="0" y="114"/>
                          <a:pt x="0" y="108"/>
                        </a:cubicBezTo>
                        <a:cubicBezTo>
                          <a:pt x="0" y="102"/>
                          <a:pt x="1" y="96"/>
                          <a:pt x="3" y="91"/>
                        </a:cubicBezTo>
                        <a:cubicBezTo>
                          <a:pt x="4" y="85"/>
                          <a:pt x="7" y="81"/>
                          <a:pt x="11" y="76"/>
                        </a:cubicBezTo>
                        <a:cubicBezTo>
                          <a:pt x="15" y="72"/>
                          <a:pt x="20" y="69"/>
                          <a:pt x="26" y="66"/>
                        </a:cubicBezTo>
                        <a:cubicBezTo>
                          <a:pt x="31" y="63"/>
                          <a:pt x="39" y="61"/>
                          <a:pt x="47" y="60"/>
                        </a:cubicBezTo>
                        <a:cubicBezTo>
                          <a:pt x="89" y="55"/>
                          <a:pt x="89" y="55"/>
                          <a:pt x="89" y="55"/>
                        </a:cubicBezTo>
                        <a:cubicBezTo>
                          <a:pt x="89" y="44"/>
                          <a:pt x="87" y="37"/>
                          <a:pt x="82" y="32"/>
                        </a:cubicBezTo>
                        <a:cubicBezTo>
                          <a:pt x="77" y="28"/>
                          <a:pt x="70" y="25"/>
                          <a:pt x="62" y="25"/>
                        </a:cubicBezTo>
                        <a:cubicBezTo>
                          <a:pt x="53" y="25"/>
                          <a:pt x="44" y="27"/>
                          <a:pt x="36" y="30"/>
                        </a:cubicBezTo>
                        <a:cubicBezTo>
                          <a:pt x="28" y="33"/>
                          <a:pt x="20" y="36"/>
                          <a:pt x="14" y="41"/>
                        </a:cubicBezTo>
                        <a:cubicBezTo>
                          <a:pt x="14" y="13"/>
                          <a:pt x="14" y="13"/>
                          <a:pt x="14" y="13"/>
                        </a:cubicBezTo>
                        <a:cubicBezTo>
                          <a:pt x="16" y="11"/>
                          <a:pt x="19" y="10"/>
                          <a:pt x="23" y="8"/>
                        </a:cubicBezTo>
                        <a:cubicBezTo>
                          <a:pt x="26" y="7"/>
                          <a:pt x="31" y="6"/>
                          <a:pt x="35" y="4"/>
                        </a:cubicBezTo>
                        <a:cubicBezTo>
                          <a:pt x="40" y="3"/>
                          <a:pt x="45" y="2"/>
                          <a:pt x="50" y="1"/>
                        </a:cubicBezTo>
                        <a:cubicBezTo>
                          <a:pt x="55" y="0"/>
                          <a:pt x="60" y="0"/>
                          <a:pt x="65" y="0"/>
                        </a:cubicBezTo>
                        <a:cubicBezTo>
                          <a:pt x="75" y="0"/>
                          <a:pt x="83" y="1"/>
                          <a:pt x="90" y="4"/>
                        </a:cubicBezTo>
                        <a:cubicBezTo>
                          <a:pt x="97" y="6"/>
                          <a:pt x="103" y="10"/>
                          <a:pt x="107" y="15"/>
                        </a:cubicBezTo>
                        <a:cubicBezTo>
                          <a:pt x="112" y="19"/>
                          <a:pt x="115" y="25"/>
                          <a:pt x="117" y="32"/>
                        </a:cubicBezTo>
                        <a:cubicBezTo>
                          <a:pt x="120" y="39"/>
                          <a:pt x="121" y="47"/>
                          <a:pt x="121" y="56"/>
                        </a:cubicBezTo>
                        <a:cubicBezTo>
                          <a:pt x="121" y="147"/>
                          <a:pt x="121" y="147"/>
                          <a:pt x="121" y="147"/>
                        </a:cubicBezTo>
                        <a:lnTo>
                          <a:pt x="89" y="147"/>
                        </a:lnTo>
                        <a:close/>
                        <a:moveTo>
                          <a:pt x="58" y="81"/>
                        </a:moveTo>
                        <a:cubicBezTo>
                          <a:pt x="53" y="82"/>
                          <a:pt x="48" y="83"/>
                          <a:pt x="45" y="84"/>
                        </a:cubicBezTo>
                        <a:cubicBezTo>
                          <a:pt x="41" y="86"/>
                          <a:pt x="39" y="87"/>
                          <a:pt x="37" y="89"/>
                        </a:cubicBezTo>
                        <a:cubicBezTo>
                          <a:pt x="35" y="91"/>
                          <a:pt x="34" y="93"/>
                          <a:pt x="33" y="96"/>
                        </a:cubicBezTo>
                        <a:cubicBezTo>
                          <a:pt x="32" y="98"/>
                          <a:pt x="32" y="101"/>
                          <a:pt x="32" y="105"/>
                        </a:cubicBezTo>
                        <a:cubicBezTo>
                          <a:pt x="32" y="108"/>
                          <a:pt x="32" y="110"/>
                          <a:pt x="33" y="113"/>
                        </a:cubicBezTo>
                        <a:cubicBezTo>
                          <a:pt x="35" y="115"/>
                          <a:pt x="36" y="117"/>
                          <a:pt x="38" y="119"/>
                        </a:cubicBezTo>
                        <a:cubicBezTo>
                          <a:pt x="40" y="121"/>
                          <a:pt x="43" y="122"/>
                          <a:pt x="46" y="123"/>
                        </a:cubicBezTo>
                        <a:cubicBezTo>
                          <a:pt x="49" y="124"/>
                          <a:pt x="52" y="125"/>
                          <a:pt x="56" y="125"/>
                        </a:cubicBezTo>
                        <a:cubicBezTo>
                          <a:pt x="61" y="125"/>
                          <a:pt x="65" y="124"/>
                          <a:pt x="69" y="122"/>
                        </a:cubicBezTo>
                        <a:cubicBezTo>
                          <a:pt x="73" y="120"/>
                          <a:pt x="77" y="118"/>
                          <a:pt x="80" y="115"/>
                        </a:cubicBezTo>
                        <a:cubicBezTo>
                          <a:pt x="83" y="112"/>
                          <a:pt x="85" y="108"/>
                          <a:pt x="87" y="104"/>
                        </a:cubicBezTo>
                        <a:cubicBezTo>
                          <a:pt x="88" y="100"/>
                          <a:pt x="89" y="95"/>
                          <a:pt x="89" y="90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lnTo>
                          <a:pt x="58" y="8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24"/>
                  <p:cNvSpPr>
                    <a:spLocks/>
                  </p:cNvSpPr>
                  <p:nvPr/>
                </p:nvSpPr>
                <p:spPr bwMode="black">
                  <a:xfrm>
                    <a:off x="4709965" y="4510594"/>
                    <a:ext cx="95374" cy="128125"/>
                  </a:xfrm>
                  <a:custGeom>
                    <a:avLst/>
                    <a:gdLst/>
                    <a:ahLst/>
                    <a:cxnLst>
                      <a:cxn ang="0">
                        <a:pos x="95" y="148"/>
                      </a:cxn>
                      <a:cxn ang="0">
                        <a:pos x="71" y="151"/>
                      </a:cxn>
                      <a:cxn ang="0">
                        <a:pos x="42" y="145"/>
                      </a:cxn>
                      <a:cxn ang="0">
                        <a:pos x="19" y="130"/>
                      </a:cxn>
                      <a:cxn ang="0">
                        <a:pos x="5" y="108"/>
                      </a:cxn>
                      <a:cxn ang="0">
                        <a:pos x="0" y="79"/>
                      </a:cxn>
                      <a:cxn ang="0">
                        <a:pos x="5" y="46"/>
                      </a:cxn>
                      <a:cxn ang="0">
                        <a:pos x="21" y="22"/>
                      </a:cxn>
                      <a:cxn ang="0">
                        <a:pos x="45" y="6"/>
                      </a:cxn>
                      <a:cxn ang="0">
                        <a:pos x="78" y="0"/>
                      </a:cxn>
                      <a:cxn ang="0">
                        <a:pos x="89" y="1"/>
                      </a:cxn>
                      <a:cxn ang="0">
                        <a:pos x="98" y="2"/>
                      </a:cxn>
                      <a:cxn ang="0">
                        <a:pos x="106" y="5"/>
                      </a:cxn>
                      <a:cxn ang="0">
                        <a:pos x="112" y="7"/>
                      </a:cxn>
                      <a:cxn ang="0">
                        <a:pos x="112" y="38"/>
                      </a:cxn>
                      <a:cxn ang="0">
                        <a:pos x="97" y="30"/>
                      </a:cxn>
                      <a:cxn ang="0">
                        <a:pos x="79" y="26"/>
                      </a:cxn>
                      <a:cxn ang="0">
                        <a:pos x="61" y="30"/>
                      </a:cxn>
                      <a:cxn ang="0">
                        <a:pos x="47" y="39"/>
                      </a:cxn>
                      <a:cxn ang="0">
                        <a:pos x="37" y="55"/>
                      </a:cxn>
                      <a:cxn ang="0">
                        <a:pos x="34" y="76"/>
                      </a:cxn>
                      <a:cxn ang="0">
                        <a:pos x="37" y="96"/>
                      </a:cxn>
                      <a:cxn ang="0">
                        <a:pos x="46" y="111"/>
                      </a:cxn>
                      <a:cxn ang="0">
                        <a:pos x="60" y="121"/>
                      </a:cxn>
                      <a:cxn ang="0">
                        <a:pos x="79" y="124"/>
                      </a:cxn>
                      <a:cxn ang="0">
                        <a:pos x="87" y="123"/>
                      </a:cxn>
                      <a:cxn ang="0">
                        <a:pos x="96" y="121"/>
                      </a:cxn>
                      <a:cxn ang="0">
                        <a:pos x="105" y="117"/>
                      </a:cxn>
                      <a:cxn ang="0">
                        <a:pos x="112" y="112"/>
                      </a:cxn>
                      <a:cxn ang="0">
                        <a:pos x="112" y="141"/>
                      </a:cxn>
                      <a:cxn ang="0">
                        <a:pos x="95" y="148"/>
                      </a:cxn>
                    </a:cxnLst>
                    <a:rect l="0" t="0" r="r" b="b"/>
                    <a:pathLst>
                      <a:path w="112" h="151">
                        <a:moveTo>
                          <a:pt x="95" y="148"/>
                        </a:moveTo>
                        <a:cubicBezTo>
                          <a:pt x="88" y="150"/>
                          <a:pt x="80" y="151"/>
                          <a:pt x="71" y="151"/>
                        </a:cubicBezTo>
                        <a:cubicBezTo>
                          <a:pt x="61" y="151"/>
                          <a:pt x="51" y="149"/>
                          <a:pt x="42" y="145"/>
                        </a:cubicBezTo>
                        <a:cubicBezTo>
                          <a:pt x="33" y="142"/>
                          <a:pt x="26" y="137"/>
                          <a:pt x="19" y="130"/>
                        </a:cubicBezTo>
                        <a:cubicBezTo>
                          <a:pt x="13" y="124"/>
                          <a:pt x="8" y="116"/>
                          <a:pt x="5" y="108"/>
                        </a:cubicBezTo>
                        <a:cubicBezTo>
                          <a:pt x="2" y="99"/>
                          <a:pt x="0" y="89"/>
                          <a:pt x="0" y="79"/>
                        </a:cubicBezTo>
                        <a:cubicBezTo>
                          <a:pt x="0" y="67"/>
                          <a:pt x="2" y="56"/>
                          <a:pt x="5" y="46"/>
                        </a:cubicBezTo>
                        <a:cubicBezTo>
                          <a:pt x="9" y="37"/>
                          <a:pt x="14" y="28"/>
                          <a:pt x="21" y="22"/>
                        </a:cubicBezTo>
                        <a:cubicBezTo>
                          <a:pt x="28" y="15"/>
                          <a:pt x="36" y="9"/>
                          <a:pt x="45" y="6"/>
                        </a:cubicBezTo>
                        <a:cubicBezTo>
                          <a:pt x="55" y="2"/>
                          <a:pt x="66" y="0"/>
                          <a:pt x="78" y="0"/>
                        </a:cubicBezTo>
                        <a:cubicBezTo>
                          <a:pt x="82" y="0"/>
                          <a:pt x="85" y="0"/>
                          <a:pt x="89" y="1"/>
                        </a:cubicBezTo>
                        <a:cubicBezTo>
                          <a:pt x="92" y="1"/>
                          <a:pt x="95" y="2"/>
                          <a:pt x="98" y="2"/>
                        </a:cubicBezTo>
                        <a:cubicBezTo>
                          <a:pt x="101" y="3"/>
                          <a:pt x="104" y="4"/>
                          <a:pt x="106" y="5"/>
                        </a:cubicBezTo>
                        <a:cubicBezTo>
                          <a:pt x="109" y="5"/>
                          <a:pt x="111" y="6"/>
                          <a:pt x="112" y="7"/>
                        </a:cubicBezTo>
                        <a:cubicBezTo>
                          <a:pt x="112" y="38"/>
                          <a:pt x="112" y="38"/>
                          <a:pt x="112" y="38"/>
                        </a:cubicBezTo>
                        <a:cubicBezTo>
                          <a:pt x="108" y="34"/>
                          <a:pt x="102" y="32"/>
                          <a:pt x="97" y="30"/>
                        </a:cubicBezTo>
                        <a:cubicBezTo>
                          <a:pt x="92" y="27"/>
                          <a:pt x="86" y="26"/>
                          <a:pt x="79" y="26"/>
                        </a:cubicBezTo>
                        <a:cubicBezTo>
                          <a:pt x="73" y="26"/>
                          <a:pt x="67" y="27"/>
                          <a:pt x="61" y="30"/>
                        </a:cubicBezTo>
                        <a:cubicBezTo>
                          <a:pt x="56" y="32"/>
                          <a:pt x="51" y="35"/>
                          <a:pt x="47" y="39"/>
                        </a:cubicBezTo>
                        <a:cubicBezTo>
                          <a:pt x="43" y="44"/>
                          <a:pt x="40" y="49"/>
                          <a:pt x="37" y="55"/>
                        </a:cubicBezTo>
                        <a:cubicBezTo>
                          <a:pt x="35" y="61"/>
                          <a:pt x="34" y="68"/>
                          <a:pt x="34" y="76"/>
                        </a:cubicBezTo>
                        <a:cubicBezTo>
                          <a:pt x="34" y="84"/>
                          <a:pt x="35" y="90"/>
                          <a:pt x="37" y="96"/>
                        </a:cubicBezTo>
                        <a:cubicBezTo>
                          <a:pt x="39" y="102"/>
                          <a:pt x="42" y="107"/>
                          <a:pt x="46" y="111"/>
                        </a:cubicBezTo>
                        <a:cubicBezTo>
                          <a:pt x="50" y="115"/>
                          <a:pt x="54" y="119"/>
                          <a:pt x="60" y="121"/>
                        </a:cubicBezTo>
                        <a:cubicBezTo>
                          <a:pt x="65" y="123"/>
                          <a:pt x="72" y="124"/>
                          <a:pt x="79" y="124"/>
                        </a:cubicBezTo>
                        <a:cubicBezTo>
                          <a:pt x="81" y="124"/>
                          <a:pt x="84" y="124"/>
                          <a:pt x="87" y="123"/>
                        </a:cubicBezTo>
                        <a:cubicBezTo>
                          <a:pt x="90" y="123"/>
                          <a:pt x="93" y="122"/>
                          <a:pt x="96" y="121"/>
                        </a:cubicBezTo>
                        <a:cubicBezTo>
                          <a:pt x="99" y="119"/>
                          <a:pt x="102" y="118"/>
                          <a:pt x="105" y="117"/>
                        </a:cubicBezTo>
                        <a:cubicBezTo>
                          <a:pt x="107" y="115"/>
                          <a:pt x="110" y="114"/>
                          <a:pt x="112" y="112"/>
                        </a:cubicBezTo>
                        <a:cubicBezTo>
                          <a:pt x="112" y="141"/>
                          <a:pt x="112" y="141"/>
                          <a:pt x="112" y="141"/>
                        </a:cubicBezTo>
                        <a:cubicBezTo>
                          <a:pt x="107" y="144"/>
                          <a:pt x="101" y="146"/>
                          <a:pt x="95" y="14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Freeform 25"/>
                  <p:cNvSpPr>
                    <a:spLocks/>
                  </p:cNvSpPr>
                  <p:nvPr/>
                </p:nvSpPr>
                <p:spPr bwMode="black">
                  <a:xfrm>
                    <a:off x="4829092" y="4454449"/>
                    <a:ext cx="112290" cy="181031"/>
                  </a:xfrm>
                  <a:custGeom>
                    <a:avLst/>
                    <a:gdLst/>
                    <a:ahLst/>
                    <a:cxnLst>
                      <a:cxn ang="0">
                        <a:pos x="210" y="503"/>
                      </a:cxn>
                      <a:cxn ang="0">
                        <a:pos x="78" y="340"/>
                      </a:cxn>
                      <a:cxn ang="0">
                        <a:pos x="76" y="340"/>
                      </a:cxn>
                      <a:cxn ang="0">
                        <a:pos x="76" y="503"/>
                      </a:cxn>
                      <a:cxn ang="0">
                        <a:pos x="0" y="503"/>
                      </a:cxn>
                      <a:cxn ang="0">
                        <a:pos x="0" y="0"/>
                      </a:cxn>
                      <a:cxn ang="0">
                        <a:pos x="76" y="0"/>
                      </a:cxn>
                      <a:cxn ang="0">
                        <a:pos x="76" y="319"/>
                      </a:cxn>
                      <a:cxn ang="0">
                        <a:pos x="78" y="319"/>
                      </a:cxn>
                      <a:cxn ang="0">
                        <a:pos x="203" y="163"/>
                      </a:cxn>
                      <a:cxn ang="0">
                        <a:pos x="302" y="163"/>
                      </a:cxn>
                      <a:cxn ang="0">
                        <a:pos x="156" y="326"/>
                      </a:cxn>
                      <a:cxn ang="0">
                        <a:pos x="312" y="503"/>
                      </a:cxn>
                      <a:cxn ang="0">
                        <a:pos x="210" y="503"/>
                      </a:cxn>
                    </a:cxnLst>
                    <a:rect l="0" t="0" r="r" b="b"/>
                    <a:pathLst>
                      <a:path w="312" h="503">
                        <a:moveTo>
                          <a:pt x="210" y="503"/>
                        </a:moveTo>
                        <a:lnTo>
                          <a:pt x="78" y="340"/>
                        </a:lnTo>
                        <a:lnTo>
                          <a:pt x="76" y="340"/>
                        </a:lnTo>
                        <a:lnTo>
                          <a:pt x="76" y="503"/>
                        </a:lnTo>
                        <a:lnTo>
                          <a:pt x="0" y="503"/>
                        </a:lnTo>
                        <a:lnTo>
                          <a:pt x="0" y="0"/>
                        </a:lnTo>
                        <a:lnTo>
                          <a:pt x="76" y="0"/>
                        </a:lnTo>
                        <a:lnTo>
                          <a:pt x="76" y="319"/>
                        </a:lnTo>
                        <a:lnTo>
                          <a:pt x="78" y="319"/>
                        </a:lnTo>
                        <a:lnTo>
                          <a:pt x="203" y="163"/>
                        </a:lnTo>
                        <a:lnTo>
                          <a:pt x="302" y="163"/>
                        </a:lnTo>
                        <a:lnTo>
                          <a:pt x="156" y="326"/>
                        </a:lnTo>
                        <a:lnTo>
                          <a:pt x="312" y="503"/>
                        </a:lnTo>
                        <a:lnTo>
                          <a:pt x="210" y="50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8" name="Group 117"/>
                <p:cNvGrpSpPr/>
                <p:nvPr/>
              </p:nvGrpSpPr>
              <p:grpSpPr bwMode="black">
                <a:xfrm>
                  <a:off x="7067703" y="3112314"/>
                  <a:ext cx="619311" cy="199008"/>
                  <a:chOff x="3467068" y="4450074"/>
                  <a:chExt cx="621665" cy="206687"/>
                </a:xfrm>
                <a:grpFill/>
                <a:effectLst/>
              </p:grpSpPr>
              <p:sp>
                <p:nvSpPr>
                  <p:cNvPr id="122" name="Freeform 23"/>
                  <p:cNvSpPr>
                    <a:spLocks/>
                  </p:cNvSpPr>
                  <p:nvPr/>
                </p:nvSpPr>
                <p:spPr bwMode="black">
                  <a:xfrm>
                    <a:off x="3467068" y="4462515"/>
                    <a:ext cx="144881" cy="190634"/>
                  </a:xfrm>
                  <a:custGeom>
                    <a:avLst/>
                    <a:gdLst/>
                    <a:ahLst/>
                    <a:cxnLst>
                      <a:cxn ang="0">
                        <a:pos x="109" y="201"/>
                      </a:cxn>
                      <a:cxn ang="0">
                        <a:pos x="39" y="112"/>
                      </a:cxn>
                      <a:cxn ang="0">
                        <a:pos x="36" y="107"/>
                      </a:cxn>
                      <a:cxn ang="0">
                        <a:pos x="34" y="103"/>
                      </a:cxn>
                      <a:cxn ang="0">
                        <a:pos x="33" y="103"/>
                      </a:cxn>
                      <a:cxn ang="0">
                        <a:pos x="33" y="201"/>
                      </a:cxn>
                      <a:cxn ang="0">
                        <a:pos x="0" y="201"/>
                      </a:cxn>
                      <a:cxn ang="0">
                        <a:pos x="0" y="0"/>
                      </a:cxn>
                      <a:cxn ang="0">
                        <a:pos x="33" y="0"/>
                      </a:cxn>
                      <a:cxn ang="0">
                        <a:pos x="33" y="95"/>
                      </a:cxn>
                      <a:cxn ang="0">
                        <a:pos x="34" y="95"/>
                      </a:cxn>
                      <a:cxn ang="0">
                        <a:pos x="36" y="90"/>
                      </a:cxn>
                      <a:cxn ang="0">
                        <a:pos x="39" y="86"/>
                      </a:cxn>
                      <a:cxn ang="0">
                        <a:pos x="106" y="0"/>
                      </a:cxn>
                      <a:cxn ang="0">
                        <a:pos x="147" y="0"/>
                      </a:cxn>
                      <a:cxn ang="0">
                        <a:pos x="67" y="96"/>
                      </a:cxn>
                      <a:cxn ang="0">
                        <a:pos x="153" y="201"/>
                      </a:cxn>
                      <a:cxn ang="0">
                        <a:pos x="109" y="201"/>
                      </a:cxn>
                    </a:cxnLst>
                    <a:rect l="0" t="0" r="r" b="b"/>
                    <a:pathLst>
                      <a:path w="153" h="201">
                        <a:moveTo>
                          <a:pt x="109" y="201"/>
                        </a:moveTo>
                        <a:cubicBezTo>
                          <a:pt x="39" y="112"/>
                          <a:pt x="39" y="112"/>
                          <a:pt x="39" y="112"/>
                        </a:cubicBezTo>
                        <a:cubicBezTo>
                          <a:pt x="38" y="110"/>
                          <a:pt x="37" y="109"/>
                          <a:pt x="36" y="107"/>
                        </a:cubicBezTo>
                        <a:cubicBezTo>
                          <a:pt x="36" y="106"/>
                          <a:pt x="35" y="104"/>
                          <a:pt x="34" y="103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33" y="201"/>
                          <a:pt x="33" y="201"/>
                          <a:pt x="33" y="201"/>
                        </a:cubicBezTo>
                        <a:cubicBezTo>
                          <a:pt x="0" y="201"/>
                          <a:pt x="0" y="201"/>
                          <a:pt x="0" y="20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3" y="95"/>
                          <a:pt x="33" y="95"/>
                          <a:pt x="33" y="95"/>
                        </a:cubicBezTo>
                        <a:cubicBezTo>
                          <a:pt x="34" y="95"/>
                          <a:pt x="34" y="95"/>
                          <a:pt x="34" y="95"/>
                        </a:cubicBezTo>
                        <a:cubicBezTo>
                          <a:pt x="35" y="93"/>
                          <a:pt x="36" y="92"/>
                          <a:pt x="36" y="90"/>
                        </a:cubicBezTo>
                        <a:cubicBezTo>
                          <a:pt x="37" y="89"/>
                          <a:pt x="38" y="87"/>
                          <a:pt x="39" y="86"/>
                        </a:cubicBezTo>
                        <a:cubicBezTo>
                          <a:pt x="106" y="0"/>
                          <a:pt x="106" y="0"/>
                          <a:pt x="106" y="0"/>
                        </a:cubicBezTo>
                        <a:cubicBezTo>
                          <a:pt x="147" y="0"/>
                          <a:pt x="147" y="0"/>
                          <a:pt x="147" y="0"/>
                        </a:cubicBezTo>
                        <a:cubicBezTo>
                          <a:pt x="67" y="96"/>
                          <a:pt x="67" y="96"/>
                          <a:pt x="67" y="96"/>
                        </a:cubicBezTo>
                        <a:cubicBezTo>
                          <a:pt x="153" y="201"/>
                          <a:pt x="153" y="201"/>
                          <a:pt x="153" y="201"/>
                        </a:cubicBezTo>
                        <a:lnTo>
                          <a:pt x="109" y="2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Freeform 24"/>
                  <p:cNvSpPr>
                    <a:spLocks noEditPoints="1"/>
                  </p:cNvSpPr>
                  <p:nvPr/>
                </p:nvSpPr>
                <p:spPr bwMode="black">
                  <a:xfrm>
                    <a:off x="3623186" y="4450074"/>
                    <a:ext cx="37324" cy="203075"/>
                  </a:xfrm>
                  <a:custGeom>
                    <a:avLst/>
                    <a:gdLst/>
                    <a:ahLst/>
                    <a:cxnLst>
                      <a:cxn ang="0">
                        <a:pos x="39" y="20"/>
                      </a:cxn>
                      <a:cxn ang="0">
                        <a:pos x="38" y="27"/>
                      </a:cxn>
                      <a:cxn ang="0">
                        <a:pos x="34" y="33"/>
                      </a:cxn>
                      <a:cxn ang="0">
                        <a:pos x="28" y="37"/>
                      </a:cxn>
                      <a:cxn ang="0">
                        <a:pos x="20" y="38"/>
                      </a:cxn>
                      <a:cxn ang="0">
                        <a:pos x="12" y="37"/>
                      </a:cxn>
                      <a:cxn ang="0">
                        <a:pos x="5" y="33"/>
                      </a:cxn>
                      <a:cxn ang="0">
                        <a:pos x="1" y="27"/>
                      </a:cxn>
                      <a:cxn ang="0">
                        <a:pos x="0" y="20"/>
                      </a:cxn>
                      <a:cxn ang="0">
                        <a:pos x="1" y="12"/>
                      </a:cxn>
                      <a:cxn ang="0">
                        <a:pos x="5" y="6"/>
                      </a:cxn>
                      <a:cxn ang="0">
                        <a:pos x="12" y="2"/>
                      </a:cxn>
                      <a:cxn ang="0">
                        <a:pos x="20" y="0"/>
                      </a:cxn>
                      <a:cxn ang="0">
                        <a:pos x="27" y="2"/>
                      </a:cxn>
                      <a:cxn ang="0">
                        <a:pos x="34" y="6"/>
                      </a:cxn>
                      <a:cxn ang="0">
                        <a:pos x="38" y="12"/>
                      </a:cxn>
                      <a:cxn ang="0">
                        <a:pos x="39" y="20"/>
                      </a:cxn>
                      <a:cxn ang="0">
                        <a:pos x="3" y="214"/>
                      </a:cxn>
                      <a:cxn ang="0">
                        <a:pos x="3" y="70"/>
                      </a:cxn>
                      <a:cxn ang="0">
                        <a:pos x="35" y="70"/>
                      </a:cxn>
                      <a:cxn ang="0">
                        <a:pos x="35" y="214"/>
                      </a:cxn>
                      <a:cxn ang="0">
                        <a:pos x="3" y="214"/>
                      </a:cxn>
                    </a:cxnLst>
                    <a:rect l="0" t="0" r="r" b="b"/>
                    <a:pathLst>
                      <a:path w="39" h="214">
                        <a:moveTo>
                          <a:pt x="39" y="20"/>
                        </a:moveTo>
                        <a:cubicBezTo>
                          <a:pt x="39" y="22"/>
                          <a:pt x="39" y="24"/>
                          <a:pt x="38" y="27"/>
                        </a:cubicBezTo>
                        <a:cubicBezTo>
                          <a:pt x="37" y="29"/>
                          <a:pt x="36" y="31"/>
                          <a:pt x="34" y="33"/>
                        </a:cubicBezTo>
                        <a:cubicBezTo>
                          <a:pt x="32" y="34"/>
                          <a:pt x="30" y="36"/>
                          <a:pt x="28" y="37"/>
                        </a:cubicBezTo>
                        <a:cubicBezTo>
                          <a:pt x="25" y="38"/>
                          <a:pt x="22" y="38"/>
                          <a:pt x="20" y="38"/>
                        </a:cubicBezTo>
                        <a:cubicBezTo>
                          <a:pt x="17" y="38"/>
                          <a:pt x="14" y="38"/>
                          <a:pt x="12" y="37"/>
                        </a:cubicBezTo>
                        <a:cubicBezTo>
                          <a:pt x="9" y="36"/>
                          <a:pt x="7" y="34"/>
                          <a:pt x="5" y="33"/>
                        </a:cubicBezTo>
                        <a:cubicBezTo>
                          <a:pt x="4" y="31"/>
                          <a:pt x="2" y="29"/>
                          <a:pt x="1" y="27"/>
                        </a:cubicBezTo>
                        <a:cubicBezTo>
                          <a:pt x="0" y="24"/>
                          <a:pt x="0" y="22"/>
                          <a:pt x="0" y="20"/>
                        </a:cubicBezTo>
                        <a:cubicBezTo>
                          <a:pt x="0" y="17"/>
                          <a:pt x="0" y="14"/>
                          <a:pt x="1" y="12"/>
                        </a:cubicBezTo>
                        <a:cubicBezTo>
                          <a:pt x="2" y="10"/>
                          <a:pt x="4" y="8"/>
                          <a:pt x="5" y="6"/>
                        </a:cubicBezTo>
                        <a:cubicBezTo>
                          <a:pt x="7" y="4"/>
                          <a:pt x="9" y="3"/>
                          <a:pt x="12" y="2"/>
                        </a:cubicBezTo>
                        <a:cubicBezTo>
                          <a:pt x="14" y="1"/>
                          <a:pt x="17" y="0"/>
                          <a:pt x="20" y="0"/>
                        </a:cubicBezTo>
                        <a:cubicBezTo>
                          <a:pt x="22" y="0"/>
                          <a:pt x="25" y="1"/>
                          <a:pt x="27" y="2"/>
                        </a:cubicBezTo>
                        <a:cubicBezTo>
                          <a:pt x="30" y="3"/>
                          <a:pt x="32" y="4"/>
                          <a:pt x="34" y="6"/>
                        </a:cubicBezTo>
                        <a:cubicBezTo>
                          <a:pt x="35" y="8"/>
                          <a:pt x="37" y="10"/>
                          <a:pt x="38" y="12"/>
                        </a:cubicBezTo>
                        <a:cubicBezTo>
                          <a:pt x="39" y="14"/>
                          <a:pt x="39" y="17"/>
                          <a:pt x="39" y="20"/>
                        </a:cubicBezTo>
                        <a:close/>
                        <a:moveTo>
                          <a:pt x="3" y="214"/>
                        </a:moveTo>
                        <a:cubicBezTo>
                          <a:pt x="3" y="70"/>
                          <a:pt x="3" y="70"/>
                          <a:pt x="3" y="70"/>
                        </a:cubicBezTo>
                        <a:cubicBezTo>
                          <a:pt x="35" y="70"/>
                          <a:pt x="35" y="70"/>
                          <a:pt x="35" y="70"/>
                        </a:cubicBezTo>
                        <a:cubicBezTo>
                          <a:pt x="35" y="214"/>
                          <a:pt x="35" y="214"/>
                          <a:pt x="35" y="214"/>
                        </a:cubicBezTo>
                        <a:lnTo>
                          <a:pt x="3" y="2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 25"/>
                  <p:cNvSpPr>
                    <a:spLocks noEditPoints="1"/>
                  </p:cNvSpPr>
                  <p:nvPr/>
                </p:nvSpPr>
                <p:spPr bwMode="black">
                  <a:xfrm>
                    <a:off x="3689808" y="4450074"/>
                    <a:ext cx="37725" cy="203075"/>
                  </a:xfrm>
                  <a:custGeom>
                    <a:avLst/>
                    <a:gdLst/>
                    <a:ahLst/>
                    <a:cxnLst>
                      <a:cxn ang="0">
                        <a:pos x="40" y="20"/>
                      </a:cxn>
                      <a:cxn ang="0">
                        <a:pos x="38" y="27"/>
                      </a:cxn>
                      <a:cxn ang="0">
                        <a:pos x="34" y="33"/>
                      </a:cxn>
                      <a:cxn ang="0">
                        <a:pos x="28" y="37"/>
                      </a:cxn>
                      <a:cxn ang="0">
                        <a:pos x="20" y="38"/>
                      </a:cxn>
                      <a:cxn ang="0">
                        <a:pos x="12" y="37"/>
                      </a:cxn>
                      <a:cxn ang="0">
                        <a:pos x="6" y="33"/>
                      </a:cxn>
                      <a:cxn ang="0">
                        <a:pos x="2" y="27"/>
                      </a:cxn>
                      <a:cxn ang="0">
                        <a:pos x="0" y="20"/>
                      </a:cxn>
                      <a:cxn ang="0">
                        <a:pos x="2" y="12"/>
                      </a:cxn>
                      <a:cxn ang="0">
                        <a:pos x="6" y="6"/>
                      </a:cxn>
                      <a:cxn ang="0">
                        <a:pos x="12" y="2"/>
                      </a:cxn>
                      <a:cxn ang="0">
                        <a:pos x="20" y="0"/>
                      </a:cxn>
                      <a:cxn ang="0">
                        <a:pos x="28" y="2"/>
                      </a:cxn>
                      <a:cxn ang="0">
                        <a:pos x="34" y="6"/>
                      </a:cxn>
                      <a:cxn ang="0">
                        <a:pos x="38" y="12"/>
                      </a:cxn>
                      <a:cxn ang="0">
                        <a:pos x="40" y="20"/>
                      </a:cxn>
                      <a:cxn ang="0">
                        <a:pos x="3" y="214"/>
                      </a:cxn>
                      <a:cxn ang="0">
                        <a:pos x="3" y="70"/>
                      </a:cxn>
                      <a:cxn ang="0">
                        <a:pos x="36" y="70"/>
                      </a:cxn>
                      <a:cxn ang="0">
                        <a:pos x="36" y="214"/>
                      </a:cxn>
                      <a:cxn ang="0">
                        <a:pos x="3" y="214"/>
                      </a:cxn>
                    </a:cxnLst>
                    <a:rect l="0" t="0" r="r" b="b"/>
                    <a:pathLst>
                      <a:path w="40" h="214">
                        <a:moveTo>
                          <a:pt x="40" y="20"/>
                        </a:moveTo>
                        <a:cubicBezTo>
                          <a:pt x="40" y="22"/>
                          <a:pt x="39" y="24"/>
                          <a:pt x="38" y="27"/>
                        </a:cubicBezTo>
                        <a:cubicBezTo>
                          <a:pt x="38" y="29"/>
                          <a:pt x="36" y="31"/>
                          <a:pt x="34" y="33"/>
                        </a:cubicBezTo>
                        <a:cubicBezTo>
                          <a:pt x="33" y="34"/>
                          <a:pt x="30" y="36"/>
                          <a:pt x="28" y="37"/>
                        </a:cubicBezTo>
                        <a:cubicBezTo>
                          <a:pt x="26" y="38"/>
                          <a:pt x="23" y="38"/>
                          <a:pt x="20" y="38"/>
                        </a:cubicBezTo>
                        <a:cubicBezTo>
                          <a:pt x="17" y="38"/>
                          <a:pt x="15" y="38"/>
                          <a:pt x="12" y="37"/>
                        </a:cubicBezTo>
                        <a:cubicBezTo>
                          <a:pt x="10" y="36"/>
                          <a:pt x="8" y="34"/>
                          <a:pt x="6" y="33"/>
                        </a:cubicBezTo>
                        <a:cubicBezTo>
                          <a:pt x="4" y="31"/>
                          <a:pt x="3" y="29"/>
                          <a:pt x="2" y="27"/>
                        </a:cubicBezTo>
                        <a:cubicBezTo>
                          <a:pt x="1" y="24"/>
                          <a:pt x="0" y="22"/>
                          <a:pt x="0" y="20"/>
                        </a:cubicBezTo>
                        <a:cubicBezTo>
                          <a:pt x="0" y="17"/>
                          <a:pt x="1" y="14"/>
                          <a:pt x="2" y="12"/>
                        </a:cubicBezTo>
                        <a:cubicBezTo>
                          <a:pt x="3" y="10"/>
                          <a:pt x="4" y="8"/>
                          <a:pt x="6" y="6"/>
                        </a:cubicBezTo>
                        <a:cubicBezTo>
                          <a:pt x="8" y="4"/>
                          <a:pt x="10" y="3"/>
                          <a:pt x="12" y="2"/>
                        </a:cubicBezTo>
                        <a:cubicBezTo>
                          <a:pt x="15" y="1"/>
                          <a:pt x="17" y="0"/>
                          <a:pt x="20" y="0"/>
                        </a:cubicBezTo>
                        <a:cubicBezTo>
                          <a:pt x="23" y="0"/>
                          <a:pt x="25" y="1"/>
                          <a:pt x="28" y="2"/>
                        </a:cubicBezTo>
                        <a:cubicBezTo>
                          <a:pt x="30" y="3"/>
                          <a:pt x="32" y="4"/>
                          <a:pt x="34" y="6"/>
                        </a:cubicBezTo>
                        <a:cubicBezTo>
                          <a:pt x="36" y="8"/>
                          <a:pt x="37" y="10"/>
                          <a:pt x="38" y="12"/>
                        </a:cubicBezTo>
                        <a:cubicBezTo>
                          <a:pt x="39" y="14"/>
                          <a:pt x="40" y="17"/>
                          <a:pt x="40" y="20"/>
                        </a:cubicBezTo>
                        <a:close/>
                        <a:moveTo>
                          <a:pt x="3" y="214"/>
                        </a:moveTo>
                        <a:cubicBezTo>
                          <a:pt x="3" y="70"/>
                          <a:pt x="3" y="70"/>
                          <a:pt x="3" y="70"/>
                        </a:cubicBezTo>
                        <a:cubicBezTo>
                          <a:pt x="36" y="70"/>
                          <a:pt x="36" y="70"/>
                          <a:pt x="36" y="70"/>
                        </a:cubicBezTo>
                        <a:cubicBezTo>
                          <a:pt x="36" y="214"/>
                          <a:pt x="36" y="214"/>
                          <a:pt x="36" y="214"/>
                        </a:cubicBezTo>
                        <a:lnTo>
                          <a:pt x="3" y="2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Freeform 26"/>
                  <p:cNvSpPr>
                    <a:spLocks/>
                  </p:cNvSpPr>
                  <p:nvPr/>
                </p:nvSpPr>
                <p:spPr bwMode="black">
                  <a:xfrm>
                    <a:off x="3745593" y="4475759"/>
                    <a:ext cx="86287" cy="181002"/>
                  </a:xfrm>
                  <a:custGeom>
                    <a:avLst/>
                    <a:gdLst/>
                    <a:ahLst/>
                    <a:cxnLst>
                      <a:cxn ang="0">
                        <a:pos x="86" y="188"/>
                      </a:cxn>
                      <a:cxn ang="0">
                        <a:pos x="80" y="189"/>
                      </a:cxn>
                      <a:cxn ang="0">
                        <a:pos x="73" y="190"/>
                      </a:cxn>
                      <a:cxn ang="0">
                        <a:pos x="66" y="191"/>
                      </a:cxn>
                      <a:cxn ang="0">
                        <a:pos x="34" y="179"/>
                      </a:cxn>
                      <a:cxn ang="0">
                        <a:pos x="24" y="145"/>
                      </a:cxn>
                      <a:cxn ang="0">
                        <a:pos x="24" y="69"/>
                      </a:cxn>
                      <a:cxn ang="0">
                        <a:pos x="0" y="69"/>
                      </a:cxn>
                      <a:cxn ang="0">
                        <a:pos x="0" y="43"/>
                      </a:cxn>
                      <a:cxn ang="0">
                        <a:pos x="24" y="43"/>
                      </a:cxn>
                      <a:cxn ang="0">
                        <a:pos x="24" y="10"/>
                      </a:cxn>
                      <a:cxn ang="0">
                        <a:pos x="56" y="0"/>
                      </a:cxn>
                      <a:cxn ang="0">
                        <a:pos x="56" y="43"/>
                      </a:cxn>
                      <a:cxn ang="0">
                        <a:pos x="91" y="43"/>
                      </a:cxn>
                      <a:cxn ang="0">
                        <a:pos x="91" y="69"/>
                      </a:cxn>
                      <a:cxn ang="0">
                        <a:pos x="56" y="69"/>
                      </a:cxn>
                      <a:cxn ang="0">
                        <a:pos x="56" y="139"/>
                      </a:cxn>
                      <a:cxn ang="0">
                        <a:pos x="61" y="158"/>
                      </a:cxn>
                      <a:cxn ang="0">
                        <a:pos x="76" y="164"/>
                      </a:cxn>
                      <a:cxn ang="0">
                        <a:pos x="84" y="163"/>
                      </a:cxn>
                      <a:cxn ang="0">
                        <a:pos x="91" y="160"/>
                      </a:cxn>
                      <a:cxn ang="0">
                        <a:pos x="91" y="186"/>
                      </a:cxn>
                      <a:cxn ang="0">
                        <a:pos x="86" y="188"/>
                      </a:cxn>
                    </a:cxnLst>
                    <a:rect l="0" t="0" r="r" b="b"/>
                    <a:pathLst>
                      <a:path w="91" h="191">
                        <a:moveTo>
                          <a:pt x="86" y="188"/>
                        </a:moveTo>
                        <a:cubicBezTo>
                          <a:pt x="84" y="188"/>
                          <a:pt x="82" y="189"/>
                          <a:pt x="80" y="189"/>
                        </a:cubicBezTo>
                        <a:cubicBezTo>
                          <a:pt x="78" y="190"/>
                          <a:pt x="75" y="190"/>
                          <a:pt x="73" y="190"/>
                        </a:cubicBezTo>
                        <a:cubicBezTo>
                          <a:pt x="70" y="191"/>
                          <a:pt x="68" y="191"/>
                          <a:pt x="66" y="191"/>
                        </a:cubicBezTo>
                        <a:cubicBezTo>
                          <a:pt x="51" y="191"/>
                          <a:pt x="41" y="187"/>
                          <a:pt x="34" y="179"/>
                        </a:cubicBezTo>
                        <a:cubicBezTo>
                          <a:pt x="27" y="171"/>
                          <a:pt x="24" y="160"/>
                          <a:pt x="24" y="145"/>
                        </a:cubicBezTo>
                        <a:cubicBezTo>
                          <a:pt x="24" y="69"/>
                          <a:pt x="24" y="69"/>
                          <a:pt x="24" y="69"/>
                        </a:cubicBezTo>
                        <a:cubicBezTo>
                          <a:pt x="0" y="69"/>
                          <a:pt x="0" y="69"/>
                          <a:pt x="0" y="69"/>
                        </a:cubicBezTo>
                        <a:cubicBezTo>
                          <a:pt x="0" y="43"/>
                          <a:pt x="0" y="43"/>
                          <a:pt x="0" y="43"/>
                        </a:cubicBezTo>
                        <a:cubicBezTo>
                          <a:pt x="24" y="43"/>
                          <a:pt x="24" y="43"/>
                          <a:pt x="24" y="43"/>
                        </a:cubicBezTo>
                        <a:cubicBezTo>
                          <a:pt x="24" y="10"/>
                          <a:pt x="24" y="10"/>
                          <a:pt x="24" y="10"/>
                        </a:cubicBez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56" y="43"/>
                          <a:pt x="56" y="43"/>
                          <a:pt x="56" y="43"/>
                        </a:cubicBezTo>
                        <a:cubicBezTo>
                          <a:pt x="91" y="43"/>
                          <a:pt x="91" y="43"/>
                          <a:pt x="91" y="43"/>
                        </a:cubicBez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56" y="69"/>
                          <a:pt x="56" y="69"/>
                          <a:pt x="56" y="69"/>
                        </a:cubicBezTo>
                        <a:cubicBezTo>
                          <a:pt x="56" y="139"/>
                          <a:pt x="56" y="139"/>
                          <a:pt x="56" y="139"/>
                        </a:cubicBezTo>
                        <a:cubicBezTo>
                          <a:pt x="56" y="148"/>
                          <a:pt x="58" y="155"/>
                          <a:pt x="61" y="158"/>
                        </a:cubicBezTo>
                        <a:cubicBezTo>
                          <a:pt x="64" y="162"/>
                          <a:pt x="69" y="164"/>
                          <a:pt x="76" y="164"/>
                        </a:cubicBezTo>
                        <a:cubicBezTo>
                          <a:pt x="78" y="164"/>
                          <a:pt x="81" y="164"/>
                          <a:pt x="84" y="163"/>
                        </a:cubicBezTo>
                        <a:cubicBezTo>
                          <a:pt x="86" y="162"/>
                          <a:pt x="89" y="161"/>
                          <a:pt x="91" y="160"/>
                        </a:cubicBezTo>
                        <a:cubicBezTo>
                          <a:pt x="91" y="186"/>
                          <a:pt x="91" y="186"/>
                          <a:pt x="91" y="186"/>
                        </a:cubicBezTo>
                        <a:cubicBezTo>
                          <a:pt x="90" y="186"/>
                          <a:pt x="88" y="187"/>
                          <a:pt x="86" y="188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Freeform 27"/>
                  <p:cNvSpPr>
                    <a:spLocks noEditPoints="1"/>
                  </p:cNvSpPr>
                  <p:nvPr/>
                </p:nvSpPr>
                <p:spPr bwMode="black">
                  <a:xfrm>
                    <a:off x="3841512" y="4513886"/>
                    <a:ext cx="140065" cy="142875"/>
                  </a:xfrm>
                  <a:custGeom>
                    <a:avLst/>
                    <a:gdLst/>
                    <a:ahLst/>
                    <a:cxnLst>
                      <a:cxn ang="0">
                        <a:pos x="148" y="74"/>
                      </a:cxn>
                      <a:cxn ang="0">
                        <a:pos x="142" y="106"/>
                      </a:cxn>
                      <a:cxn ang="0">
                        <a:pos x="127" y="130"/>
                      </a:cxn>
                      <a:cxn ang="0">
                        <a:pos x="103" y="145"/>
                      </a:cxn>
                      <a:cxn ang="0">
                        <a:pos x="72" y="151"/>
                      </a:cxn>
                      <a:cxn ang="0">
                        <a:pos x="42" y="145"/>
                      </a:cxn>
                      <a:cxn ang="0">
                        <a:pos x="19" y="131"/>
                      </a:cxn>
                      <a:cxn ang="0">
                        <a:pos x="5" y="107"/>
                      </a:cxn>
                      <a:cxn ang="0">
                        <a:pos x="0" y="77"/>
                      </a:cxn>
                      <a:cxn ang="0">
                        <a:pos x="5" y="44"/>
                      </a:cxn>
                      <a:cxn ang="0">
                        <a:pos x="21" y="19"/>
                      </a:cxn>
                      <a:cxn ang="0">
                        <a:pos x="45" y="5"/>
                      </a:cxn>
                      <a:cxn ang="0">
                        <a:pos x="76" y="0"/>
                      </a:cxn>
                      <a:cxn ang="0">
                        <a:pos x="107" y="5"/>
                      </a:cxn>
                      <a:cxn ang="0">
                        <a:pos x="129" y="20"/>
                      </a:cxn>
                      <a:cxn ang="0">
                        <a:pos x="143" y="44"/>
                      </a:cxn>
                      <a:cxn ang="0">
                        <a:pos x="148" y="74"/>
                      </a:cxn>
                      <a:cxn ang="0">
                        <a:pos x="114" y="75"/>
                      </a:cxn>
                      <a:cxn ang="0">
                        <a:pos x="103" y="39"/>
                      </a:cxn>
                      <a:cxn ang="0">
                        <a:pos x="74" y="26"/>
                      </a:cxn>
                      <a:cxn ang="0">
                        <a:pos x="58" y="29"/>
                      </a:cxn>
                      <a:cxn ang="0">
                        <a:pos x="45" y="38"/>
                      </a:cxn>
                      <a:cxn ang="0">
                        <a:pos x="36" y="54"/>
                      </a:cxn>
                      <a:cxn ang="0">
                        <a:pos x="33" y="76"/>
                      </a:cxn>
                      <a:cxn ang="0">
                        <a:pos x="36" y="97"/>
                      </a:cxn>
                      <a:cxn ang="0">
                        <a:pos x="45" y="112"/>
                      </a:cxn>
                      <a:cxn ang="0">
                        <a:pos x="58" y="121"/>
                      </a:cxn>
                      <a:cxn ang="0">
                        <a:pos x="74" y="124"/>
                      </a:cxn>
                      <a:cxn ang="0">
                        <a:pos x="104" y="112"/>
                      </a:cxn>
                      <a:cxn ang="0">
                        <a:pos x="114" y="75"/>
                      </a:cxn>
                    </a:cxnLst>
                    <a:rect l="0" t="0" r="r" b="b"/>
                    <a:pathLst>
                      <a:path w="148" h="151">
                        <a:moveTo>
                          <a:pt x="148" y="74"/>
                        </a:moveTo>
                        <a:cubicBezTo>
                          <a:pt x="148" y="86"/>
                          <a:pt x="146" y="96"/>
                          <a:pt x="142" y="106"/>
                        </a:cubicBezTo>
                        <a:cubicBezTo>
                          <a:pt x="139" y="115"/>
                          <a:pt x="133" y="124"/>
                          <a:pt x="127" y="130"/>
                        </a:cubicBezTo>
                        <a:cubicBezTo>
                          <a:pt x="120" y="137"/>
                          <a:pt x="112" y="142"/>
                          <a:pt x="103" y="145"/>
                        </a:cubicBezTo>
                        <a:cubicBezTo>
                          <a:pt x="94" y="149"/>
                          <a:pt x="84" y="151"/>
                          <a:pt x="72" y="151"/>
                        </a:cubicBezTo>
                        <a:cubicBezTo>
                          <a:pt x="61" y="151"/>
                          <a:pt x="51" y="149"/>
                          <a:pt x="42" y="145"/>
                        </a:cubicBezTo>
                        <a:cubicBezTo>
                          <a:pt x="33" y="142"/>
                          <a:pt x="26" y="137"/>
                          <a:pt x="19" y="131"/>
                        </a:cubicBezTo>
                        <a:cubicBezTo>
                          <a:pt x="13" y="124"/>
                          <a:pt x="8" y="117"/>
                          <a:pt x="5" y="107"/>
                        </a:cubicBezTo>
                        <a:cubicBezTo>
                          <a:pt x="1" y="98"/>
                          <a:pt x="0" y="88"/>
                          <a:pt x="0" y="77"/>
                        </a:cubicBezTo>
                        <a:cubicBezTo>
                          <a:pt x="0" y="64"/>
                          <a:pt x="2" y="53"/>
                          <a:pt x="5" y="44"/>
                        </a:cubicBezTo>
                        <a:cubicBezTo>
                          <a:pt x="9" y="34"/>
                          <a:pt x="14" y="26"/>
                          <a:pt x="21" y="19"/>
                        </a:cubicBezTo>
                        <a:cubicBezTo>
                          <a:pt x="28" y="13"/>
                          <a:pt x="36" y="8"/>
                          <a:pt x="45" y="5"/>
                        </a:cubicBezTo>
                        <a:cubicBezTo>
                          <a:pt x="54" y="1"/>
                          <a:pt x="65" y="0"/>
                          <a:pt x="76" y="0"/>
                        </a:cubicBezTo>
                        <a:cubicBezTo>
                          <a:pt x="88" y="0"/>
                          <a:pt x="98" y="2"/>
                          <a:pt x="107" y="5"/>
                        </a:cubicBezTo>
                        <a:cubicBezTo>
                          <a:pt x="116" y="9"/>
                          <a:pt x="123" y="14"/>
                          <a:pt x="129" y="20"/>
                        </a:cubicBezTo>
                        <a:cubicBezTo>
                          <a:pt x="135" y="27"/>
                          <a:pt x="140" y="35"/>
                          <a:pt x="143" y="44"/>
                        </a:cubicBezTo>
                        <a:cubicBezTo>
                          <a:pt x="146" y="53"/>
                          <a:pt x="148" y="63"/>
                          <a:pt x="148" y="74"/>
                        </a:cubicBezTo>
                        <a:close/>
                        <a:moveTo>
                          <a:pt x="114" y="75"/>
                        </a:moveTo>
                        <a:cubicBezTo>
                          <a:pt x="114" y="59"/>
                          <a:pt x="110" y="47"/>
                          <a:pt x="103" y="39"/>
                        </a:cubicBezTo>
                        <a:cubicBezTo>
                          <a:pt x="96" y="31"/>
                          <a:pt x="86" y="26"/>
                          <a:pt x="74" y="26"/>
                        </a:cubicBezTo>
                        <a:cubicBezTo>
                          <a:pt x="68" y="26"/>
                          <a:pt x="63" y="27"/>
                          <a:pt x="58" y="29"/>
                        </a:cubicBezTo>
                        <a:cubicBezTo>
                          <a:pt x="53" y="31"/>
                          <a:pt x="49" y="34"/>
                          <a:pt x="45" y="38"/>
                        </a:cubicBezTo>
                        <a:cubicBezTo>
                          <a:pt x="41" y="42"/>
                          <a:pt x="39" y="48"/>
                          <a:pt x="36" y="54"/>
                        </a:cubicBezTo>
                        <a:cubicBezTo>
                          <a:pt x="34" y="60"/>
                          <a:pt x="33" y="67"/>
                          <a:pt x="33" y="76"/>
                        </a:cubicBezTo>
                        <a:cubicBezTo>
                          <a:pt x="33" y="84"/>
                          <a:pt x="34" y="91"/>
                          <a:pt x="36" y="97"/>
                        </a:cubicBezTo>
                        <a:cubicBezTo>
                          <a:pt x="38" y="103"/>
                          <a:pt x="41" y="108"/>
                          <a:pt x="45" y="112"/>
                        </a:cubicBezTo>
                        <a:cubicBezTo>
                          <a:pt x="49" y="116"/>
                          <a:pt x="53" y="119"/>
                          <a:pt x="58" y="121"/>
                        </a:cubicBezTo>
                        <a:cubicBezTo>
                          <a:pt x="63" y="123"/>
                          <a:pt x="68" y="124"/>
                          <a:pt x="74" y="124"/>
                        </a:cubicBezTo>
                        <a:cubicBezTo>
                          <a:pt x="87" y="124"/>
                          <a:pt x="97" y="120"/>
                          <a:pt x="104" y="112"/>
                        </a:cubicBezTo>
                        <a:cubicBezTo>
                          <a:pt x="110" y="103"/>
                          <a:pt x="114" y="91"/>
                          <a:pt x="114" y="75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Freeform 28"/>
                  <p:cNvSpPr>
                    <a:spLocks/>
                  </p:cNvSpPr>
                  <p:nvPr/>
                </p:nvSpPr>
                <p:spPr bwMode="black">
                  <a:xfrm>
                    <a:off x="3998834" y="4513886"/>
                    <a:ext cx="89899" cy="142875"/>
                  </a:xfrm>
                  <a:custGeom>
                    <a:avLst/>
                    <a:gdLst/>
                    <a:ahLst/>
                    <a:cxnLst>
                      <a:cxn ang="0">
                        <a:pos x="95" y="106"/>
                      </a:cxn>
                      <a:cxn ang="0">
                        <a:pos x="91" y="123"/>
                      </a:cxn>
                      <a:cxn ang="0">
                        <a:pos x="81" y="138"/>
                      </a:cxn>
                      <a:cxn ang="0">
                        <a:pos x="63" y="147"/>
                      </a:cxn>
                      <a:cxn ang="0">
                        <a:pos x="38" y="151"/>
                      </a:cxn>
                      <a:cxn ang="0">
                        <a:pos x="29" y="150"/>
                      </a:cxn>
                      <a:cxn ang="0">
                        <a:pos x="19" y="148"/>
                      </a:cxn>
                      <a:cxn ang="0">
                        <a:pos x="9" y="146"/>
                      </a:cxn>
                      <a:cxn ang="0">
                        <a:pos x="0" y="143"/>
                      </a:cxn>
                      <a:cxn ang="0">
                        <a:pos x="0" y="112"/>
                      </a:cxn>
                      <a:cxn ang="0">
                        <a:pos x="10" y="118"/>
                      </a:cxn>
                      <a:cxn ang="0">
                        <a:pos x="20" y="122"/>
                      </a:cxn>
                      <a:cxn ang="0">
                        <a:pos x="30" y="124"/>
                      </a:cxn>
                      <a:cxn ang="0">
                        <a:pos x="39" y="125"/>
                      </a:cxn>
                      <a:cxn ang="0">
                        <a:pos x="57" y="121"/>
                      </a:cxn>
                      <a:cxn ang="0">
                        <a:pos x="62" y="110"/>
                      </a:cxn>
                      <a:cxn ang="0">
                        <a:pos x="61" y="103"/>
                      </a:cxn>
                      <a:cxn ang="0">
                        <a:pos x="57" y="98"/>
                      </a:cxn>
                      <a:cxn ang="0">
                        <a:pos x="49" y="93"/>
                      </a:cxn>
                      <a:cxn ang="0">
                        <a:pos x="34" y="86"/>
                      </a:cxn>
                      <a:cxn ang="0">
                        <a:pos x="20" y="79"/>
                      </a:cxn>
                      <a:cxn ang="0">
                        <a:pos x="9" y="70"/>
                      </a:cxn>
                      <a:cxn ang="0">
                        <a:pos x="3" y="59"/>
                      </a:cxn>
                      <a:cxn ang="0">
                        <a:pos x="0" y="44"/>
                      </a:cxn>
                      <a:cxn ang="0">
                        <a:pos x="4" y="26"/>
                      </a:cxn>
                      <a:cxn ang="0">
                        <a:pos x="15" y="12"/>
                      </a:cxn>
                      <a:cxn ang="0">
                        <a:pos x="32" y="3"/>
                      </a:cxn>
                      <a:cxn ang="0">
                        <a:pos x="55" y="0"/>
                      </a:cxn>
                      <a:cxn ang="0">
                        <a:pos x="64" y="0"/>
                      </a:cxn>
                      <a:cxn ang="0">
                        <a:pos x="73" y="2"/>
                      </a:cxn>
                      <a:cxn ang="0">
                        <a:pos x="81" y="4"/>
                      </a:cxn>
                      <a:cxn ang="0">
                        <a:pos x="87" y="6"/>
                      </a:cxn>
                      <a:cxn ang="0">
                        <a:pos x="87" y="35"/>
                      </a:cxn>
                      <a:cxn ang="0">
                        <a:pos x="80" y="31"/>
                      </a:cxn>
                      <a:cxn ang="0">
                        <a:pos x="72" y="28"/>
                      </a:cxn>
                      <a:cxn ang="0">
                        <a:pos x="63" y="26"/>
                      </a:cxn>
                      <a:cxn ang="0">
                        <a:pos x="54" y="25"/>
                      </a:cxn>
                      <a:cxn ang="0">
                        <a:pos x="39" y="30"/>
                      </a:cxn>
                      <a:cxn ang="0">
                        <a:pos x="33" y="41"/>
                      </a:cxn>
                      <a:cxn ang="0">
                        <a:pos x="34" y="48"/>
                      </a:cxn>
                      <a:cxn ang="0">
                        <a:pos x="38" y="53"/>
                      </a:cxn>
                      <a:cxn ang="0">
                        <a:pos x="46" y="58"/>
                      </a:cxn>
                      <a:cxn ang="0">
                        <a:pos x="58" y="63"/>
                      </a:cxn>
                      <a:cxn ang="0">
                        <a:pos x="73" y="70"/>
                      </a:cxn>
                      <a:cxn ang="0">
                        <a:pos x="85" y="79"/>
                      </a:cxn>
                      <a:cxn ang="0">
                        <a:pos x="92" y="91"/>
                      </a:cxn>
                      <a:cxn ang="0">
                        <a:pos x="95" y="106"/>
                      </a:cxn>
                    </a:cxnLst>
                    <a:rect l="0" t="0" r="r" b="b"/>
                    <a:pathLst>
                      <a:path w="95" h="151">
                        <a:moveTo>
                          <a:pt x="95" y="106"/>
                        </a:moveTo>
                        <a:cubicBezTo>
                          <a:pt x="95" y="112"/>
                          <a:pt x="94" y="118"/>
                          <a:pt x="91" y="123"/>
                        </a:cubicBezTo>
                        <a:cubicBezTo>
                          <a:pt x="89" y="129"/>
                          <a:pt x="85" y="134"/>
                          <a:pt x="81" y="138"/>
                        </a:cubicBezTo>
                        <a:cubicBezTo>
                          <a:pt x="76" y="142"/>
                          <a:pt x="70" y="145"/>
                          <a:pt x="63" y="147"/>
                        </a:cubicBezTo>
                        <a:cubicBezTo>
                          <a:pt x="56" y="150"/>
                          <a:pt x="47" y="151"/>
                          <a:pt x="38" y="151"/>
                        </a:cubicBezTo>
                        <a:cubicBezTo>
                          <a:pt x="35" y="151"/>
                          <a:pt x="32" y="150"/>
                          <a:pt x="29" y="150"/>
                        </a:cubicBezTo>
                        <a:cubicBezTo>
                          <a:pt x="25" y="150"/>
                          <a:pt x="22" y="149"/>
                          <a:pt x="19" y="148"/>
                        </a:cubicBezTo>
                        <a:cubicBezTo>
                          <a:pt x="15" y="148"/>
                          <a:pt x="12" y="147"/>
                          <a:pt x="9" y="146"/>
                        </a:cubicBezTo>
                        <a:cubicBezTo>
                          <a:pt x="5" y="145"/>
                          <a:pt x="3" y="144"/>
                          <a:pt x="0" y="143"/>
                        </a:cubicBezTo>
                        <a:cubicBezTo>
                          <a:pt x="0" y="112"/>
                          <a:pt x="0" y="112"/>
                          <a:pt x="0" y="112"/>
                        </a:cubicBezTo>
                        <a:cubicBezTo>
                          <a:pt x="3" y="114"/>
                          <a:pt x="6" y="116"/>
                          <a:pt x="10" y="118"/>
                        </a:cubicBezTo>
                        <a:cubicBezTo>
                          <a:pt x="13" y="119"/>
                          <a:pt x="17" y="121"/>
                          <a:pt x="20" y="122"/>
                        </a:cubicBezTo>
                        <a:cubicBezTo>
                          <a:pt x="23" y="123"/>
                          <a:pt x="27" y="124"/>
                          <a:pt x="30" y="124"/>
                        </a:cubicBezTo>
                        <a:cubicBezTo>
                          <a:pt x="33" y="125"/>
                          <a:pt x="36" y="125"/>
                          <a:pt x="39" y="125"/>
                        </a:cubicBezTo>
                        <a:cubicBezTo>
                          <a:pt x="47" y="125"/>
                          <a:pt x="53" y="124"/>
                          <a:pt x="57" y="121"/>
                        </a:cubicBezTo>
                        <a:cubicBezTo>
                          <a:pt x="61" y="118"/>
                          <a:pt x="62" y="115"/>
                          <a:pt x="62" y="110"/>
                        </a:cubicBezTo>
                        <a:cubicBezTo>
                          <a:pt x="62" y="107"/>
                          <a:pt x="62" y="105"/>
                          <a:pt x="61" y="103"/>
                        </a:cubicBezTo>
                        <a:cubicBezTo>
                          <a:pt x="61" y="102"/>
                          <a:pt x="59" y="100"/>
                          <a:pt x="57" y="98"/>
                        </a:cubicBezTo>
                        <a:cubicBezTo>
                          <a:pt x="55" y="96"/>
                          <a:pt x="52" y="95"/>
                          <a:pt x="49" y="93"/>
                        </a:cubicBezTo>
                        <a:cubicBezTo>
                          <a:pt x="45" y="91"/>
                          <a:pt x="40" y="89"/>
                          <a:pt x="34" y="86"/>
                        </a:cubicBezTo>
                        <a:cubicBezTo>
                          <a:pt x="29" y="84"/>
                          <a:pt x="24" y="82"/>
                          <a:pt x="20" y="79"/>
                        </a:cubicBezTo>
                        <a:cubicBezTo>
                          <a:pt x="16" y="77"/>
                          <a:pt x="12" y="74"/>
                          <a:pt x="9" y="70"/>
                        </a:cubicBezTo>
                        <a:cubicBezTo>
                          <a:pt x="6" y="67"/>
                          <a:pt x="4" y="63"/>
                          <a:pt x="3" y="59"/>
                        </a:cubicBezTo>
                        <a:cubicBezTo>
                          <a:pt x="1" y="55"/>
                          <a:pt x="0" y="50"/>
                          <a:pt x="0" y="44"/>
                        </a:cubicBezTo>
                        <a:cubicBezTo>
                          <a:pt x="0" y="37"/>
                          <a:pt x="1" y="32"/>
                          <a:pt x="4" y="26"/>
                        </a:cubicBezTo>
                        <a:cubicBezTo>
                          <a:pt x="7" y="21"/>
                          <a:pt x="10" y="16"/>
                          <a:pt x="15" y="12"/>
                        </a:cubicBezTo>
                        <a:cubicBezTo>
                          <a:pt x="20" y="9"/>
                          <a:pt x="26" y="5"/>
                          <a:pt x="32" y="3"/>
                        </a:cubicBezTo>
                        <a:cubicBezTo>
                          <a:pt x="39" y="1"/>
                          <a:pt x="47" y="0"/>
                          <a:pt x="55" y="0"/>
                        </a:cubicBezTo>
                        <a:cubicBezTo>
                          <a:pt x="58" y="0"/>
                          <a:pt x="61" y="0"/>
                          <a:pt x="64" y="0"/>
                        </a:cubicBezTo>
                        <a:cubicBezTo>
                          <a:pt x="67" y="1"/>
                          <a:pt x="70" y="1"/>
                          <a:pt x="73" y="2"/>
                        </a:cubicBezTo>
                        <a:cubicBezTo>
                          <a:pt x="76" y="2"/>
                          <a:pt x="79" y="3"/>
                          <a:pt x="81" y="4"/>
                        </a:cubicBezTo>
                        <a:cubicBezTo>
                          <a:pt x="84" y="4"/>
                          <a:pt x="86" y="5"/>
                          <a:pt x="87" y="6"/>
                        </a:cubicBezTo>
                        <a:cubicBezTo>
                          <a:pt x="87" y="35"/>
                          <a:pt x="87" y="35"/>
                          <a:pt x="87" y="35"/>
                        </a:cubicBezTo>
                        <a:cubicBezTo>
                          <a:pt x="85" y="34"/>
                          <a:pt x="83" y="32"/>
                          <a:pt x="80" y="31"/>
                        </a:cubicBezTo>
                        <a:cubicBezTo>
                          <a:pt x="77" y="30"/>
                          <a:pt x="75" y="29"/>
                          <a:pt x="72" y="28"/>
                        </a:cubicBezTo>
                        <a:cubicBezTo>
                          <a:pt x="69" y="27"/>
                          <a:pt x="66" y="26"/>
                          <a:pt x="63" y="26"/>
                        </a:cubicBezTo>
                        <a:cubicBezTo>
                          <a:pt x="60" y="26"/>
                          <a:pt x="57" y="25"/>
                          <a:pt x="54" y="25"/>
                        </a:cubicBezTo>
                        <a:cubicBezTo>
                          <a:pt x="48" y="25"/>
                          <a:pt x="42" y="27"/>
                          <a:pt x="39" y="30"/>
                        </a:cubicBezTo>
                        <a:cubicBezTo>
                          <a:pt x="35" y="33"/>
                          <a:pt x="33" y="36"/>
                          <a:pt x="33" y="41"/>
                        </a:cubicBezTo>
                        <a:cubicBezTo>
                          <a:pt x="33" y="44"/>
                          <a:pt x="33" y="46"/>
                          <a:pt x="34" y="48"/>
                        </a:cubicBezTo>
                        <a:cubicBezTo>
                          <a:pt x="35" y="50"/>
                          <a:pt x="36" y="52"/>
                          <a:pt x="38" y="53"/>
                        </a:cubicBezTo>
                        <a:cubicBezTo>
                          <a:pt x="40" y="55"/>
                          <a:pt x="43" y="57"/>
                          <a:pt x="46" y="58"/>
                        </a:cubicBezTo>
                        <a:cubicBezTo>
                          <a:pt x="49" y="60"/>
                          <a:pt x="53" y="62"/>
                          <a:pt x="58" y="63"/>
                        </a:cubicBezTo>
                        <a:cubicBezTo>
                          <a:pt x="64" y="66"/>
                          <a:pt x="69" y="68"/>
                          <a:pt x="73" y="70"/>
                        </a:cubicBezTo>
                        <a:cubicBezTo>
                          <a:pt x="78" y="73"/>
                          <a:pt x="81" y="76"/>
                          <a:pt x="85" y="79"/>
                        </a:cubicBezTo>
                        <a:cubicBezTo>
                          <a:pt x="88" y="83"/>
                          <a:pt x="91" y="86"/>
                          <a:pt x="92" y="91"/>
                        </a:cubicBezTo>
                        <a:cubicBezTo>
                          <a:pt x="94" y="95"/>
                          <a:pt x="95" y="100"/>
                          <a:pt x="95" y="106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9" name="Group 118"/>
                <p:cNvGrpSpPr/>
                <p:nvPr/>
              </p:nvGrpSpPr>
              <p:grpSpPr bwMode="black">
                <a:xfrm>
                  <a:off x="9219226" y="3072921"/>
                  <a:ext cx="610574" cy="277794"/>
                  <a:chOff x="8669045" y="5484723"/>
                  <a:chExt cx="612897" cy="288514"/>
                </a:xfrm>
                <a:grpFill/>
                <a:effectLst/>
              </p:grpSpPr>
              <p:sp>
                <p:nvSpPr>
                  <p:cNvPr id="120" name="Freeform 16"/>
                  <p:cNvSpPr>
                    <a:spLocks noEditPoints="1"/>
                  </p:cNvSpPr>
                  <p:nvPr/>
                </p:nvSpPr>
                <p:spPr bwMode="black">
                  <a:xfrm>
                    <a:off x="8669045" y="5484723"/>
                    <a:ext cx="293712" cy="288514"/>
                  </a:xfrm>
                  <a:custGeom>
                    <a:avLst/>
                    <a:gdLst/>
                    <a:ahLst/>
                    <a:cxnLst>
                      <a:cxn ang="0">
                        <a:pos x="28" y="81"/>
                      </a:cxn>
                      <a:cxn ang="0">
                        <a:pos x="41" y="69"/>
                      </a:cxn>
                      <a:cxn ang="0">
                        <a:pos x="56" y="84"/>
                      </a:cxn>
                      <a:cxn ang="0">
                        <a:pos x="45" y="187"/>
                      </a:cxn>
                      <a:cxn ang="0">
                        <a:pos x="72" y="165"/>
                      </a:cxn>
                      <a:cxn ang="0">
                        <a:pos x="62" y="185"/>
                      </a:cxn>
                      <a:cxn ang="0">
                        <a:pos x="44" y="215"/>
                      </a:cxn>
                      <a:cxn ang="0">
                        <a:pos x="34" y="194"/>
                      </a:cxn>
                      <a:cxn ang="0">
                        <a:pos x="28" y="88"/>
                      </a:cxn>
                      <a:cxn ang="0">
                        <a:pos x="0" y="78"/>
                      </a:cxn>
                      <a:cxn ang="0">
                        <a:pos x="43" y="21"/>
                      </a:cxn>
                      <a:cxn ang="0">
                        <a:pos x="54" y="41"/>
                      </a:cxn>
                      <a:cxn ang="0">
                        <a:pos x="44" y="48"/>
                      </a:cxn>
                      <a:cxn ang="0">
                        <a:pos x="34" y="24"/>
                      </a:cxn>
                      <a:cxn ang="0">
                        <a:pos x="25" y="6"/>
                      </a:cxn>
                      <a:cxn ang="0">
                        <a:pos x="135" y="10"/>
                      </a:cxn>
                      <a:cxn ang="0">
                        <a:pos x="110" y="33"/>
                      </a:cxn>
                      <a:cxn ang="0">
                        <a:pos x="142" y="22"/>
                      </a:cxn>
                      <a:cxn ang="0">
                        <a:pos x="157" y="36"/>
                      </a:cxn>
                      <a:cxn ang="0">
                        <a:pos x="147" y="212"/>
                      </a:cxn>
                      <a:cxn ang="0">
                        <a:pos x="135" y="232"/>
                      </a:cxn>
                      <a:cxn ang="0">
                        <a:pos x="126" y="230"/>
                      </a:cxn>
                      <a:cxn ang="0">
                        <a:pos x="117" y="221"/>
                      </a:cxn>
                      <a:cxn ang="0">
                        <a:pos x="102" y="211"/>
                      </a:cxn>
                      <a:cxn ang="0">
                        <a:pos x="133" y="214"/>
                      </a:cxn>
                      <a:cxn ang="0">
                        <a:pos x="136" y="155"/>
                      </a:cxn>
                      <a:cxn ang="0">
                        <a:pos x="95" y="203"/>
                      </a:cxn>
                      <a:cxn ang="0">
                        <a:pos x="57" y="222"/>
                      </a:cxn>
                      <a:cxn ang="0">
                        <a:pos x="108" y="176"/>
                      </a:cxn>
                      <a:cxn ang="0">
                        <a:pos x="93" y="150"/>
                      </a:cxn>
                      <a:cxn ang="0">
                        <a:pos x="65" y="140"/>
                      </a:cxn>
                      <a:cxn ang="0">
                        <a:pos x="86" y="25"/>
                      </a:cxn>
                      <a:cxn ang="0">
                        <a:pos x="105" y="33"/>
                      </a:cxn>
                      <a:cxn ang="0">
                        <a:pos x="111" y="0"/>
                      </a:cxn>
                      <a:cxn ang="0">
                        <a:pos x="136" y="67"/>
                      </a:cxn>
                      <a:cxn ang="0">
                        <a:pos x="98" y="40"/>
                      </a:cxn>
                      <a:cxn ang="0">
                        <a:pos x="98" y="105"/>
                      </a:cxn>
                      <a:cxn ang="0">
                        <a:pos x="136" y="75"/>
                      </a:cxn>
                      <a:cxn ang="0">
                        <a:pos x="98" y="105"/>
                      </a:cxn>
                      <a:cxn ang="0">
                        <a:pos x="136" y="142"/>
                      </a:cxn>
                      <a:cxn ang="0">
                        <a:pos x="98" y="112"/>
                      </a:cxn>
                      <a:cxn ang="0">
                        <a:pos x="152" y="63"/>
                      </a:cxn>
                      <a:cxn ang="0">
                        <a:pos x="199" y="66"/>
                      </a:cxn>
                      <a:cxn ang="0">
                        <a:pos x="198" y="2"/>
                      </a:cxn>
                      <a:cxn ang="0">
                        <a:pos x="225" y="11"/>
                      </a:cxn>
                      <a:cxn ang="0">
                        <a:pos x="211" y="18"/>
                      </a:cxn>
                      <a:cxn ang="0">
                        <a:pos x="212" y="66"/>
                      </a:cxn>
                      <a:cxn ang="0">
                        <a:pos x="237" y="67"/>
                      </a:cxn>
                      <a:cxn ang="0">
                        <a:pos x="236" y="74"/>
                      </a:cxn>
                      <a:cxn ang="0">
                        <a:pos x="211" y="211"/>
                      </a:cxn>
                      <a:cxn ang="0">
                        <a:pos x="199" y="231"/>
                      </a:cxn>
                      <a:cxn ang="0">
                        <a:pos x="190" y="229"/>
                      </a:cxn>
                      <a:cxn ang="0">
                        <a:pos x="179" y="219"/>
                      </a:cxn>
                      <a:cxn ang="0">
                        <a:pos x="163" y="210"/>
                      </a:cxn>
                      <a:cxn ang="0">
                        <a:pos x="197" y="213"/>
                      </a:cxn>
                      <a:cxn ang="0">
                        <a:pos x="199" y="74"/>
                      </a:cxn>
                      <a:cxn ang="0">
                        <a:pos x="157" y="75"/>
                      </a:cxn>
                      <a:cxn ang="0">
                        <a:pos x="163" y="101"/>
                      </a:cxn>
                      <a:cxn ang="0">
                        <a:pos x="184" y="139"/>
                      </a:cxn>
                      <a:cxn ang="0">
                        <a:pos x="185" y="156"/>
                      </a:cxn>
                      <a:cxn ang="0">
                        <a:pos x="176" y="158"/>
                      </a:cxn>
                      <a:cxn ang="0">
                        <a:pos x="170" y="125"/>
                      </a:cxn>
                      <a:cxn ang="0">
                        <a:pos x="163" y="101"/>
                      </a:cxn>
                    </a:cxnLst>
                    <a:rect l="0" t="0" r="r" b="b"/>
                    <a:pathLst>
                      <a:path w="239" h="235">
                        <a:moveTo>
                          <a:pt x="0" y="78"/>
                        </a:moveTo>
                        <a:cubicBezTo>
                          <a:pt x="7" y="80"/>
                          <a:pt x="16" y="81"/>
                          <a:pt x="28" y="81"/>
                        </a:cubicBezTo>
                        <a:cubicBezTo>
                          <a:pt x="32" y="81"/>
                          <a:pt x="32" y="81"/>
                          <a:pt x="32" y="81"/>
                        </a:cubicBezTo>
                        <a:cubicBezTo>
                          <a:pt x="41" y="69"/>
                          <a:pt x="41" y="69"/>
                          <a:pt x="41" y="69"/>
                        </a:cubicBezTo>
                        <a:cubicBezTo>
                          <a:pt x="47" y="73"/>
                          <a:pt x="51" y="77"/>
                          <a:pt x="54" y="80"/>
                        </a:cubicBezTo>
                        <a:cubicBezTo>
                          <a:pt x="55" y="82"/>
                          <a:pt x="56" y="83"/>
                          <a:pt x="56" y="84"/>
                        </a:cubicBezTo>
                        <a:cubicBezTo>
                          <a:pt x="56" y="85"/>
                          <a:pt x="52" y="88"/>
                          <a:pt x="45" y="92"/>
                        </a:cubicBezTo>
                        <a:cubicBezTo>
                          <a:pt x="45" y="187"/>
                          <a:pt x="45" y="187"/>
                          <a:pt x="45" y="187"/>
                        </a:cubicBezTo>
                        <a:cubicBezTo>
                          <a:pt x="48" y="185"/>
                          <a:pt x="50" y="184"/>
                          <a:pt x="53" y="182"/>
                        </a:cubicBezTo>
                        <a:cubicBezTo>
                          <a:pt x="61" y="175"/>
                          <a:pt x="67" y="170"/>
                          <a:pt x="72" y="165"/>
                        </a:cubicBezTo>
                        <a:cubicBezTo>
                          <a:pt x="74" y="169"/>
                          <a:pt x="74" y="169"/>
                          <a:pt x="74" y="169"/>
                        </a:cubicBezTo>
                        <a:cubicBezTo>
                          <a:pt x="70" y="174"/>
                          <a:pt x="66" y="180"/>
                          <a:pt x="62" y="185"/>
                        </a:cubicBezTo>
                        <a:cubicBezTo>
                          <a:pt x="57" y="192"/>
                          <a:pt x="53" y="198"/>
                          <a:pt x="47" y="203"/>
                        </a:cubicBezTo>
                        <a:cubicBezTo>
                          <a:pt x="47" y="211"/>
                          <a:pt x="46" y="215"/>
                          <a:pt x="44" y="215"/>
                        </a:cubicBezTo>
                        <a:cubicBezTo>
                          <a:pt x="43" y="215"/>
                          <a:pt x="38" y="209"/>
                          <a:pt x="29" y="197"/>
                        </a:cubicBezTo>
                        <a:cubicBezTo>
                          <a:pt x="31" y="196"/>
                          <a:pt x="33" y="195"/>
                          <a:pt x="34" y="194"/>
                        </a:cubicBezTo>
                        <a:cubicBezTo>
                          <a:pt x="34" y="88"/>
                          <a:pt x="34" y="88"/>
                          <a:pt x="34" y="88"/>
                        </a:cubicBezTo>
                        <a:cubicBezTo>
                          <a:pt x="28" y="88"/>
                          <a:pt x="28" y="88"/>
                          <a:pt x="28" y="88"/>
                        </a:cubicBezTo>
                        <a:cubicBezTo>
                          <a:pt x="15" y="88"/>
                          <a:pt x="7" y="88"/>
                          <a:pt x="4" y="89"/>
                        </a:cubicBezTo>
                        <a:lnTo>
                          <a:pt x="0" y="78"/>
                        </a:lnTo>
                        <a:close/>
                        <a:moveTo>
                          <a:pt x="25" y="6"/>
                        </a:moveTo>
                        <a:cubicBezTo>
                          <a:pt x="33" y="10"/>
                          <a:pt x="39" y="15"/>
                          <a:pt x="43" y="21"/>
                        </a:cubicBezTo>
                        <a:cubicBezTo>
                          <a:pt x="47" y="25"/>
                          <a:pt x="50" y="29"/>
                          <a:pt x="52" y="32"/>
                        </a:cubicBezTo>
                        <a:cubicBezTo>
                          <a:pt x="53" y="35"/>
                          <a:pt x="54" y="38"/>
                          <a:pt x="54" y="41"/>
                        </a:cubicBezTo>
                        <a:cubicBezTo>
                          <a:pt x="54" y="47"/>
                          <a:pt x="52" y="49"/>
                          <a:pt x="47" y="49"/>
                        </a:cubicBezTo>
                        <a:cubicBezTo>
                          <a:pt x="46" y="49"/>
                          <a:pt x="45" y="49"/>
                          <a:pt x="44" y="48"/>
                        </a:cubicBezTo>
                        <a:cubicBezTo>
                          <a:pt x="44" y="47"/>
                          <a:pt x="43" y="45"/>
                          <a:pt x="42" y="42"/>
                        </a:cubicBezTo>
                        <a:cubicBezTo>
                          <a:pt x="39" y="35"/>
                          <a:pt x="37" y="29"/>
                          <a:pt x="34" y="24"/>
                        </a:cubicBezTo>
                        <a:cubicBezTo>
                          <a:pt x="31" y="20"/>
                          <a:pt x="27" y="15"/>
                          <a:pt x="22" y="10"/>
                        </a:cubicBezTo>
                        <a:lnTo>
                          <a:pt x="25" y="6"/>
                        </a:lnTo>
                        <a:close/>
                        <a:moveTo>
                          <a:pt x="111" y="0"/>
                        </a:moveTo>
                        <a:cubicBezTo>
                          <a:pt x="127" y="4"/>
                          <a:pt x="135" y="7"/>
                          <a:pt x="135" y="10"/>
                        </a:cubicBezTo>
                        <a:cubicBezTo>
                          <a:pt x="135" y="12"/>
                          <a:pt x="130" y="13"/>
                          <a:pt x="122" y="13"/>
                        </a:cubicBezTo>
                        <a:cubicBezTo>
                          <a:pt x="119" y="20"/>
                          <a:pt x="115" y="27"/>
                          <a:pt x="110" y="33"/>
                        </a:cubicBezTo>
                        <a:cubicBezTo>
                          <a:pt x="134" y="33"/>
                          <a:pt x="134" y="33"/>
                          <a:pt x="134" y="33"/>
                        </a:cubicBezTo>
                        <a:cubicBezTo>
                          <a:pt x="142" y="22"/>
                          <a:pt x="142" y="22"/>
                          <a:pt x="142" y="22"/>
                        </a:cubicBezTo>
                        <a:cubicBezTo>
                          <a:pt x="148" y="25"/>
                          <a:pt x="153" y="29"/>
                          <a:pt x="155" y="32"/>
                        </a:cubicBezTo>
                        <a:cubicBezTo>
                          <a:pt x="157" y="34"/>
                          <a:pt x="157" y="35"/>
                          <a:pt x="157" y="36"/>
                        </a:cubicBezTo>
                        <a:cubicBezTo>
                          <a:pt x="157" y="37"/>
                          <a:pt x="154" y="40"/>
                          <a:pt x="147" y="44"/>
                        </a:cubicBezTo>
                        <a:cubicBezTo>
                          <a:pt x="147" y="212"/>
                          <a:pt x="147" y="212"/>
                          <a:pt x="147" y="212"/>
                        </a:cubicBezTo>
                        <a:cubicBezTo>
                          <a:pt x="147" y="218"/>
                          <a:pt x="146" y="222"/>
                          <a:pt x="143" y="225"/>
                        </a:cubicBezTo>
                        <a:cubicBezTo>
                          <a:pt x="141" y="228"/>
                          <a:pt x="139" y="230"/>
                          <a:pt x="135" y="232"/>
                        </a:cubicBezTo>
                        <a:cubicBezTo>
                          <a:pt x="132" y="234"/>
                          <a:pt x="129" y="235"/>
                          <a:pt x="127" y="235"/>
                        </a:cubicBezTo>
                        <a:cubicBezTo>
                          <a:pt x="126" y="230"/>
                          <a:pt x="126" y="230"/>
                          <a:pt x="126" y="230"/>
                        </a:cubicBezTo>
                        <a:cubicBezTo>
                          <a:pt x="126" y="228"/>
                          <a:pt x="125" y="227"/>
                          <a:pt x="125" y="226"/>
                        </a:cubicBezTo>
                        <a:cubicBezTo>
                          <a:pt x="123" y="224"/>
                          <a:pt x="120" y="222"/>
                          <a:pt x="117" y="221"/>
                        </a:cubicBezTo>
                        <a:cubicBezTo>
                          <a:pt x="113" y="219"/>
                          <a:pt x="108" y="218"/>
                          <a:pt x="102" y="217"/>
                        </a:cubicBezTo>
                        <a:cubicBezTo>
                          <a:pt x="102" y="211"/>
                          <a:pt x="102" y="211"/>
                          <a:pt x="102" y="211"/>
                        </a:cubicBezTo>
                        <a:cubicBezTo>
                          <a:pt x="111" y="214"/>
                          <a:pt x="118" y="215"/>
                          <a:pt x="125" y="215"/>
                        </a:cubicBezTo>
                        <a:cubicBezTo>
                          <a:pt x="129" y="215"/>
                          <a:pt x="132" y="215"/>
                          <a:pt x="133" y="214"/>
                        </a:cubicBezTo>
                        <a:cubicBezTo>
                          <a:pt x="135" y="213"/>
                          <a:pt x="136" y="210"/>
                          <a:pt x="136" y="206"/>
                        </a:cubicBezTo>
                        <a:cubicBezTo>
                          <a:pt x="136" y="155"/>
                          <a:pt x="136" y="155"/>
                          <a:pt x="136" y="155"/>
                        </a:cubicBezTo>
                        <a:cubicBezTo>
                          <a:pt x="131" y="163"/>
                          <a:pt x="126" y="171"/>
                          <a:pt x="121" y="177"/>
                        </a:cubicBezTo>
                        <a:cubicBezTo>
                          <a:pt x="113" y="186"/>
                          <a:pt x="104" y="195"/>
                          <a:pt x="95" y="203"/>
                        </a:cubicBezTo>
                        <a:cubicBezTo>
                          <a:pt x="86" y="210"/>
                          <a:pt x="74" y="218"/>
                          <a:pt x="60" y="226"/>
                        </a:cubicBezTo>
                        <a:cubicBezTo>
                          <a:pt x="57" y="222"/>
                          <a:pt x="57" y="222"/>
                          <a:pt x="57" y="222"/>
                        </a:cubicBezTo>
                        <a:cubicBezTo>
                          <a:pt x="70" y="213"/>
                          <a:pt x="80" y="205"/>
                          <a:pt x="88" y="197"/>
                        </a:cubicBezTo>
                        <a:cubicBezTo>
                          <a:pt x="95" y="191"/>
                          <a:pt x="102" y="184"/>
                          <a:pt x="108" y="176"/>
                        </a:cubicBezTo>
                        <a:cubicBezTo>
                          <a:pt x="114" y="168"/>
                          <a:pt x="120" y="160"/>
                          <a:pt x="125" y="150"/>
                        </a:cubicBezTo>
                        <a:cubicBezTo>
                          <a:pt x="93" y="150"/>
                          <a:pt x="93" y="150"/>
                          <a:pt x="93" y="150"/>
                        </a:cubicBezTo>
                        <a:cubicBezTo>
                          <a:pt x="80" y="150"/>
                          <a:pt x="72" y="150"/>
                          <a:pt x="69" y="151"/>
                        </a:cubicBezTo>
                        <a:cubicBezTo>
                          <a:pt x="65" y="140"/>
                          <a:pt x="65" y="140"/>
                          <a:pt x="65" y="140"/>
                        </a:cubicBezTo>
                        <a:cubicBezTo>
                          <a:pt x="70" y="142"/>
                          <a:pt x="77" y="142"/>
                          <a:pt x="86" y="142"/>
                        </a:cubicBezTo>
                        <a:cubicBezTo>
                          <a:pt x="86" y="25"/>
                          <a:pt x="86" y="25"/>
                          <a:pt x="86" y="25"/>
                        </a:cubicBezTo>
                        <a:cubicBezTo>
                          <a:pt x="101" y="33"/>
                          <a:pt x="101" y="33"/>
                          <a:pt x="101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7" y="28"/>
                          <a:pt x="108" y="23"/>
                          <a:pt x="109" y="19"/>
                        </a:cubicBezTo>
                        <a:cubicBezTo>
                          <a:pt x="110" y="14"/>
                          <a:pt x="111" y="8"/>
                          <a:pt x="111" y="0"/>
                        </a:cubicBezTo>
                        <a:close/>
                        <a:moveTo>
                          <a:pt x="98" y="67"/>
                        </a:moveTo>
                        <a:cubicBezTo>
                          <a:pt x="136" y="67"/>
                          <a:pt x="136" y="67"/>
                          <a:pt x="136" y="67"/>
                        </a:cubicBezTo>
                        <a:cubicBezTo>
                          <a:pt x="136" y="40"/>
                          <a:pt x="136" y="40"/>
                          <a:pt x="136" y="40"/>
                        </a:cubicBezTo>
                        <a:cubicBezTo>
                          <a:pt x="98" y="40"/>
                          <a:pt x="98" y="40"/>
                          <a:pt x="98" y="40"/>
                        </a:cubicBezTo>
                        <a:lnTo>
                          <a:pt x="98" y="67"/>
                        </a:lnTo>
                        <a:close/>
                        <a:moveTo>
                          <a:pt x="98" y="105"/>
                        </a:moveTo>
                        <a:cubicBezTo>
                          <a:pt x="136" y="105"/>
                          <a:pt x="136" y="105"/>
                          <a:pt x="136" y="105"/>
                        </a:cubicBezTo>
                        <a:cubicBezTo>
                          <a:pt x="136" y="75"/>
                          <a:pt x="136" y="75"/>
                          <a:pt x="136" y="75"/>
                        </a:cubicBezTo>
                        <a:cubicBezTo>
                          <a:pt x="98" y="75"/>
                          <a:pt x="98" y="75"/>
                          <a:pt x="98" y="75"/>
                        </a:cubicBezTo>
                        <a:lnTo>
                          <a:pt x="98" y="105"/>
                        </a:lnTo>
                        <a:close/>
                        <a:moveTo>
                          <a:pt x="98" y="142"/>
                        </a:moveTo>
                        <a:cubicBezTo>
                          <a:pt x="136" y="142"/>
                          <a:pt x="136" y="142"/>
                          <a:pt x="136" y="142"/>
                        </a:cubicBezTo>
                        <a:cubicBezTo>
                          <a:pt x="136" y="112"/>
                          <a:pt x="136" y="112"/>
                          <a:pt x="136" y="112"/>
                        </a:cubicBezTo>
                        <a:cubicBezTo>
                          <a:pt x="98" y="112"/>
                          <a:pt x="98" y="112"/>
                          <a:pt x="98" y="112"/>
                        </a:cubicBezTo>
                        <a:lnTo>
                          <a:pt x="98" y="142"/>
                        </a:lnTo>
                        <a:close/>
                        <a:moveTo>
                          <a:pt x="152" y="63"/>
                        </a:moveTo>
                        <a:cubicBezTo>
                          <a:pt x="159" y="65"/>
                          <a:pt x="169" y="66"/>
                          <a:pt x="182" y="66"/>
                        </a:cubicBezTo>
                        <a:cubicBezTo>
                          <a:pt x="199" y="66"/>
                          <a:pt x="199" y="66"/>
                          <a:pt x="199" y="66"/>
                        </a:cubicBezTo>
                        <a:cubicBezTo>
                          <a:pt x="199" y="23"/>
                          <a:pt x="199" y="23"/>
                          <a:pt x="199" y="23"/>
                        </a:cubicBezTo>
                        <a:cubicBezTo>
                          <a:pt x="199" y="13"/>
                          <a:pt x="198" y="6"/>
                          <a:pt x="198" y="2"/>
                        </a:cubicBezTo>
                        <a:cubicBezTo>
                          <a:pt x="207" y="3"/>
                          <a:pt x="215" y="6"/>
                          <a:pt x="223" y="9"/>
                        </a:cubicBezTo>
                        <a:cubicBezTo>
                          <a:pt x="224" y="10"/>
                          <a:pt x="225" y="10"/>
                          <a:pt x="225" y="11"/>
                        </a:cubicBezTo>
                        <a:cubicBezTo>
                          <a:pt x="225" y="13"/>
                          <a:pt x="224" y="14"/>
                          <a:pt x="222" y="15"/>
                        </a:cubicBezTo>
                        <a:cubicBezTo>
                          <a:pt x="218" y="16"/>
                          <a:pt x="215" y="17"/>
                          <a:pt x="211" y="18"/>
                        </a:cubicBezTo>
                        <a:cubicBezTo>
                          <a:pt x="211" y="66"/>
                          <a:pt x="211" y="66"/>
                          <a:pt x="211" y="66"/>
                        </a:cubicBezTo>
                        <a:cubicBezTo>
                          <a:pt x="212" y="66"/>
                          <a:pt x="212" y="66"/>
                          <a:pt x="212" y="66"/>
                        </a:cubicBezTo>
                        <a:cubicBezTo>
                          <a:pt x="222" y="55"/>
                          <a:pt x="222" y="55"/>
                          <a:pt x="222" y="55"/>
                        </a:cubicBezTo>
                        <a:cubicBezTo>
                          <a:pt x="228" y="59"/>
                          <a:pt x="233" y="63"/>
                          <a:pt x="237" y="67"/>
                        </a:cubicBezTo>
                        <a:cubicBezTo>
                          <a:pt x="239" y="68"/>
                          <a:pt x="239" y="68"/>
                          <a:pt x="239" y="69"/>
                        </a:cubicBezTo>
                        <a:cubicBezTo>
                          <a:pt x="239" y="72"/>
                          <a:pt x="238" y="74"/>
                          <a:pt x="236" y="74"/>
                        </a:cubicBezTo>
                        <a:cubicBezTo>
                          <a:pt x="211" y="74"/>
                          <a:pt x="211" y="74"/>
                          <a:pt x="211" y="74"/>
                        </a:cubicBezTo>
                        <a:cubicBezTo>
                          <a:pt x="211" y="211"/>
                          <a:pt x="211" y="211"/>
                          <a:pt x="211" y="211"/>
                        </a:cubicBezTo>
                        <a:cubicBezTo>
                          <a:pt x="211" y="217"/>
                          <a:pt x="210" y="221"/>
                          <a:pt x="207" y="224"/>
                        </a:cubicBezTo>
                        <a:cubicBezTo>
                          <a:pt x="205" y="227"/>
                          <a:pt x="203" y="229"/>
                          <a:pt x="199" y="231"/>
                        </a:cubicBezTo>
                        <a:cubicBezTo>
                          <a:pt x="196" y="233"/>
                          <a:pt x="193" y="234"/>
                          <a:pt x="191" y="234"/>
                        </a:cubicBezTo>
                        <a:cubicBezTo>
                          <a:pt x="190" y="229"/>
                          <a:pt x="190" y="229"/>
                          <a:pt x="190" y="229"/>
                        </a:cubicBezTo>
                        <a:cubicBezTo>
                          <a:pt x="190" y="227"/>
                          <a:pt x="189" y="226"/>
                          <a:pt x="188" y="225"/>
                        </a:cubicBezTo>
                        <a:cubicBezTo>
                          <a:pt x="187" y="223"/>
                          <a:pt x="184" y="221"/>
                          <a:pt x="179" y="219"/>
                        </a:cubicBezTo>
                        <a:cubicBezTo>
                          <a:pt x="175" y="218"/>
                          <a:pt x="169" y="217"/>
                          <a:pt x="163" y="216"/>
                        </a:cubicBezTo>
                        <a:cubicBezTo>
                          <a:pt x="163" y="210"/>
                          <a:pt x="163" y="210"/>
                          <a:pt x="163" y="210"/>
                        </a:cubicBezTo>
                        <a:cubicBezTo>
                          <a:pt x="172" y="213"/>
                          <a:pt x="181" y="214"/>
                          <a:pt x="189" y="214"/>
                        </a:cubicBezTo>
                        <a:cubicBezTo>
                          <a:pt x="193" y="214"/>
                          <a:pt x="195" y="214"/>
                          <a:pt x="197" y="213"/>
                        </a:cubicBezTo>
                        <a:cubicBezTo>
                          <a:pt x="198" y="212"/>
                          <a:pt x="199" y="209"/>
                          <a:pt x="199" y="205"/>
                        </a:cubicBezTo>
                        <a:cubicBezTo>
                          <a:pt x="199" y="74"/>
                          <a:pt x="199" y="74"/>
                          <a:pt x="199" y="74"/>
                        </a:cubicBezTo>
                        <a:cubicBezTo>
                          <a:pt x="182" y="74"/>
                          <a:pt x="182" y="74"/>
                          <a:pt x="182" y="74"/>
                        </a:cubicBezTo>
                        <a:cubicBezTo>
                          <a:pt x="170" y="74"/>
                          <a:pt x="162" y="74"/>
                          <a:pt x="157" y="75"/>
                        </a:cubicBezTo>
                        <a:lnTo>
                          <a:pt x="152" y="63"/>
                        </a:lnTo>
                        <a:close/>
                        <a:moveTo>
                          <a:pt x="163" y="101"/>
                        </a:moveTo>
                        <a:cubicBezTo>
                          <a:pt x="169" y="108"/>
                          <a:pt x="174" y="115"/>
                          <a:pt x="177" y="123"/>
                        </a:cubicBezTo>
                        <a:cubicBezTo>
                          <a:pt x="180" y="127"/>
                          <a:pt x="183" y="133"/>
                          <a:pt x="184" y="139"/>
                        </a:cubicBezTo>
                        <a:cubicBezTo>
                          <a:pt x="186" y="143"/>
                          <a:pt x="187" y="146"/>
                          <a:pt x="187" y="150"/>
                        </a:cubicBezTo>
                        <a:cubicBezTo>
                          <a:pt x="187" y="152"/>
                          <a:pt x="186" y="154"/>
                          <a:pt x="185" y="156"/>
                        </a:cubicBezTo>
                        <a:cubicBezTo>
                          <a:pt x="183" y="158"/>
                          <a:pt x="182" y="159"/>
                          <a:pt x="181" y="159"/>
                        </a:cubicBezTo>
                        <a:cubicBezTo>
                          <a:pt x="179" y="159"/>
                          <a:pt x="178" y="158"/>
                          <a:pt x="176" y="158"/>
                        </a:cubicBezTo>
                        <a:cubicBezTo>
                          <a:pt x="175" y="156"/>
                          <a:pt x="174" y="154"/>
                          <a:pt x="174" y="151"/>
                        </a:cubicBezTo>
                        <a:cubicBezTo>
                          <a:pt x="173" y="140"/>
                          <a:pt x="172" y="131"/>
                          <a:pt x="170" y="125"/>
                        </a:cubicBezTo>
                        <a:cubicBezTo>
                          <a:pt x="168" y="119"/>
                          <a:pt x="165" y="112"/>
                          <a:pt x="160" y="103"/>
                        </a:cubicBezTo>
                        <a:lnTo>
                          <a:pt x="163" y="1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17"/>
                  <p:cNvSpPr>
                    <a:spLocks noEditPoints="1"/>
                  </p:cNvSpPr>
                  <p:nvPr/>
                </p:nvSpPr>
                <p:spPr bwMode="black">
                  <a:xfrm>
                    <a:off x="8988230" y="5484723"/>
                    <a:ext cx="293712" cy="288514"/>
                  </a:xfrm>
                  <a:custGeom>
                    <a:avLst/>
                    <a:gdLst/>
                    <a:ahLst/>
                    <a:cxnLst>
                      <a:cxn ang="0">
                        <a:pos x="28" y="81"/>
                      </a:cxn>
                      <a:cxn ang="0">
                        <a:pos x="41" y="69"/>
                      </a:cxn>
                      <a:cxn ang="0">
                        <a:pos x="56" y="84"/>
                      </a:cxn>
                      <a:cxn ang="0">
                        <a:pos x="45" y="187"/>
                      </a:cxn>
                      <a:cxn ang="0">
                        <a:pos x="72" y="165"/>
                      </a:cxn>
                      <a:cxn ang="0">
                        <a:pos x="62" y="185"/>
                      </a:cxn>
                      <a:cxn ang="0">
                        <a:pos x="44" y="215"/>
                      </a:cxn>
                      <a:cxn ang="0">
                        <a:pos x="34" y="194"/>
                      </a:cxn>
                      <a:cxn ang="0">
                        <a:pos x="28" y="88"/>
                      </a:cxn>
                      <a:cxn ang="0">
                        <a:pos x="0" y="78"/>
                      </a:cxn>
                      <a:cxn ang="0">
                        <a:pos x="43" y="21"/>
                      </a:cxn>
                      <a:cxn ang="0">
                        <a:pos x="54" y="41"/>
                      </a:cxn>
                      <a:cxn ang="0">
                        <a:pos x="44" y="48"/>
                      </a:cxn>
                      <a:cxn ang="0">
                        <a:pos x="34" y="24"/>
                      </a:cxn>
                      <a:cxn ang="0">
                        <a:pos x="25" y="6"/>
                      </a:cxn>
                      <a:cxn ang="0">
                        <a:pos x="135" y="10"/>
                      </a:cxn>
                      <a:cxn ang="0">
                        <a:pos x="110" y="33"/>
                      </a:cxn>
                      <a:cxn ang="0">
                        <a:pos x="142" y="22"/>
                      </a:cxn>
                      <a:cxn ang="0">
                        <a:pos x="157" y="36"/>
                      </a:cxn>
                      <a:cxn ang="0">
                        <a:pos x="147" y="212"/>
                      </a:cxn>
                      <a:cxn ang="0">
                        <a:pos x="135" y="232"/>
                      </a:cxn>
                      <a:cxn ang="0">
                        <a:pos x="126" y="230"/>
                      </a:cxn>
                      <a:cxn ang="0">
                        <a:pos x="117" y="221"/>
                      </a:cxn>
                      <a:cxn ang="0">
                        <a:pos x="102" y="211"/>
                      </a:cxn>
                      <a:cxn ang="0">
                        <a:pos x="133" y="214"/>
                      </a:cxn>
                      <a:cxn ang="0">
                        <a:pos x="136" y="155"/>
                      </a:cxn>
                      <a:cxn ang="0">
                        <a:pos x="95" y="203"/>
                      </a:cxn>
                      <a:cxn ang="0">
                        <a:pos x="57" y="222"/>
                      </a:cxn>
                      <a:cxn ang="0">
                        <a:pos x="108" y="176"/>
                      </a:cxn>
                      <a:cxn ang="0">
                        <a:pos x="93" y="150"/>
                      </a:cxn>
                      <a:cxn ang="0">
                        <a:pos x="65" y="140"/>
                      </a:cxn>
                      <a:cxn ang="0">
                        <a:pos x="86" y="25"/>
                      </a:cxn>
                      <a:cxn ang="0">
                        <a:pos x="104" y="33"/>
                      </a:cxn>
                      <a:cxn ang="0">
                        <a:pos x="111" y="0"/>
                      </a:cxn>
                      <a:cxn ang="0">
                        <a:pos x="136" y="67"/>
                      </a:cxn>
                      <a:cxn ang="0">
                        <a:pos x="98" y="40"/>
                      </a:cxn>
                      <a:cxn ang="0">
                        <a:pos x="98" y="105"/>
                      </a:cxn>
                      <a:cxn ang="0">
                        <a:pos x="136" y="75"/>
                      </a:cxn>
                      <a:cxn ang="0">
                        <a:pos x="98" y="105"/>
                      </a:cxn>
                      <a:cxn ang="0">
                        <a:pos x="136" y="142"/>
                      </a:cxn>
                      <a:cxn ang="0">
                        <a:pos x="98" y="112"/>
                      </a:cxn>
                      <a:cxn ang="0">
                        <a:pos x="152" y="63"/>
                      </a:cxn>
                      <a:cxn ang="0">
                        <a:pos x="199" y="66"/>
                      </a:cxn>
                      <a:cxn ang="0">
                        <a:pos x="198" y="2"/>
                      </a:cxn>
                      <a:cxn ang="0">
                        <a:pos x="225" y="11"/>
                      </a:cxn>
                      <a:cxn ang="0">
                        <a:pos x="211" y="18"/>
                      </a:cxn>
                      <a:cxn ang="0">
                        <a:pos x="212" y="66"/>
                      </a:cxn>
                      <a:cxn ang="0">
                        <a:pos x="237" y="67"/>
                      </a:cxn>
                      <a:cxn ang="0">
                        <a:pos x="236" y="74"/>
                      </a:cxn>
                      <a:cxn ang="0">
                        <a:pos x="211" y="211"/>
                      </a:cxn>
                      <a:cxn ang="0">
                        <a:pos x="199" y="231"/>
                      </a:cxn>
                      <a:cxn ang="0">
                        <a:pos x="190" y="229"/>
                      </a:cxn>
                      <a:cxn ang="0">
                        <a:pos x="179" y="219"/>
                      </a:cxn>
                      <a:cxn ang="0">
                        <a:pos x="163" y="210"/>
                      </a:cxn>
                      <a:cxn ang="0">
                        <a:pos x="197" y="213"/>
                      </a:cxn>
                      <a:cxn ang="0">
                        <a:pos x="199" y="74"/>
                      </a:cxn>
                      <a:cxn ang="0">
                        <a:pos x="157" y="75"/>
                      </a:cxn>
                      <a:cxn ang="0">
                        <a:pos x="163" y="101"/>
                      </a:cxn>
                      <a:cxn ang="0">
                        <a:pos x="184" y="139"/>
                      </a:cxn>
                      <a:cxn ang="0">
                        <a:pos x="185" y="156"/>
                      </a:cxn>
                      <a:cxn ang="0">
                        <a:pos x="176" y="158"/>
                      </a:cxn>
                      <a:cxn ang="0">
                        <a:pos x="170" y="125"/>
                      </a:cxn>
                      <a:cxn ang="0">
                        <a:pos x="163" y="101"/>
                      </a:cxn>
                    </a:cxnLst>
                    <a:rect l="0" t="0" r="r" b="b"/>
                    <a:pathLst>
                      <a:path w="239" h="235">
                        <a:moveTo>
                          <a:pt x="0" y="78"/>
                        </a:moveTo>
                        <a:cubicBezTo>
                          <a:pt x="6" y="80"/>
                          <a:pt x="16" y="81"/>
                          <a:pt x="28" y="81"/>
                        </a:cubicBezTo>
                        <a:cubicBezTo>
                          <a:pt x="32" y="81"/>
                          <a:pt x="32" y="81"/>
                          <a:pt x="32" y="81"/>
                        </a:cubicBezTo>
                        <a:cubicBezTo>
                          <a:pt x="41" y="69"/>
                          <a:pt x="41" y="69"/>
                          <a:pt x="41" y="69"/>
                        </a:cubicBezTo>
                        <a:cubicBezTo>
                          <a:pt x="47" y="73"/>
                          <a:pt x="51" y="77"/>
                          <a:pt x="54" y="80"/>
                        </a:cubicBezTo>
                        <a:cubicBezTo>
                          <a:pt x="55" y="82"/>
                          <a:pt x="56" y="83"/>
                          <a:pt x="56" y="84"/>
                        </a:cubicBezTo>
                        <a:cubicBezTo>
                          <a:pt x="56" y="85"/>
                          <a:pt x="52" y="88"/>
                          <a:pt x="45" y="92"/>
                        </a:cubicBezTo>
                        <a:cubicBezTo>
                          <a:pt x="45" y="187"/>
                          <a:pt x="45" y="187"/>
                          <a:pt x="45" y="187"/>
                        </a:cubicBezTo>
                        <a:cubicBezTo>
                          <a:pt x="48" y="185"/>
                          <a:pt x="50" y="184"/>
                          <a:pt x="52" y="182"/>
                        </a:cubicBezTo>
                        <a:cubicBezTo>
                          <a:pt x="61" y="175"/>
                          <a:pt x="67" y="170"/>
                          <a:pt x="72" y="165"/>
                        </a:cubicBezTo>
                        <a:cubicBezTo>
                          <a:pt x="74" y="169"/>
                          <a:pt x="74" y="169"/>
                          <a:pt x="74" y="169"/>
                        </a:cubicBezTo>
                        <a:cubicBezTo>
                          <a:pt x="70" y="174"/>
                          <a:pt x="66" y="180"/>
                          <a:pt x="62" y="185"/>
                        </a:cubicBezTo>
                        <a:cubicBezTo>
                          <a:pt x="57" y="192"/>
                          <a:pt x="52" y="198"/>
                          <a:pt x="47" y="203"/>
                        </a:cubicBezTo>
                        <a:cubicBezTo>
                          <a:pt x="47" y="211"/>
                          <a:pt x="46" y="215"/>
                          <a:pt x="44" y="215"/>
                        </a:cubicBezTo>
                        <a:cubicBezTo>
                          <a:pt x="43" y="215"/>
                          <a:pt x="38" y="209"/>
                          <a:pt x="29" y="197"/>
                        </a:cubicBezTo>
                        <a:cubicBezTo>
                          <a:pt x="31" y="196"/>
                          <a:pt x="33" y="195"/>
                          <a:pt x="34" y="194"/>
                        </a:cubicBezTo>
                        <a:cubicBezTo>
                          <a:pt x="34" y="88"/>
                          <a:pt x="34" y="88"/>
                          <a:pt x="34" y="88"/>
                        </a:cubicBezTo>
                        <a:cubicBezTo>
                          <a:pt x="28" y="88"/>
                          <a:pt x="28" y="88"/>
                          <a:pt x="28" y="88"/>
                        </a:cubicBezTo>
                        <a:cubicBezTo>
                          <a:pt x="15" y="88"/>
                          <a:pt x="7" y="88"/>
                          <a:pt x="4" y="89"/>
                        </a:cubicBezTo>
                        <a:lnTo>
                          <a:pt x="0" y="78"/>
                        </a:lnTo>
                        <a:close/>
                        <a:moveTo>
                          <a:pt x="25" y="6"/>
                        </a:moveTo>
                        <a:cubicBezTo>
                          <a:pt x="33" y="10"/>
                          <a:pt x="39" y="15"/>
                          <a:pt x="43" y="21"/>
                        </a:cubicBezTo>
                        <a:cubicBezTo>
                          <a:pt x="47" y="25"/>
                          <a:pt x="50" y="29"/>
                          <a:pt x="52" y="32"/>
                        </a:cubicBezTo>
                        <a:cubicBezTo>
                          <a:pt x="53" y="35"/>
                          <a:pt x="54" y="38"/>
                          <a:pt x="54" y="41"/>
                        </a:cubicBezTo>
                        <a:cubicBezTo>
                          <a:pt x="54" y="47"/>
                          <a:pt x="52" y="49"/>
                          <a:pt x="47" y="49"/>
                        </a:cubicBezTo>
                        <a:cubicBezTo>
                          <a:pt x="46" y="49"/>
                          <a:pt x="45" y="49"/>
                          <a:pt x="44" y="48"/>
                        </a:cubicBezTo>
                        <a:cubicBezTo>
                          <a:pt x="43" y="47"/>
                          <a:pt x="43" y="45"/>
                          <a:pt x="42" y="42"/>
                        </a:cubicBezTo>
                        <a:cubicBezTo>
                          <a:pt x="39" y="35"/>
                          <a:pt x="37" y="29"/>
                          <a:pt x="34" y="24"/>
                        </a:cubicBezTo>
                        <a:cubicBezTo>
                          <a:pt x="31" y="20"/>
                          <a:pt x="27" y="15"/>
                          <a:pt x="22" y="10"/>
                        </a:cubicBezTo>
                        <a:lnTo>
                          <a:pt x="25" y="6"/>
                        </a:lnTo>
                        <a:close/>
                        <a:moveTo>
                          <a:pt x="111" y="0"/>
                        </a:moveTo>
                        <a:cubicBezTo>
                          <a:pt x="127" y="4"/>
                          <a:pt x="135" y="7"/>
                          <a:pt x="135" y="10"/>
                        </a:cubicBezTo>
                        <a:cubicBezTo>
                          <a:pt x="135" y="12"/>
                          <a:pt x="130" y="13"/>
                          <a:pt x="121" y="13"/>
                        </a:cubicBezTo>
                        <a:cubicBezTo>
                          <a:pt x="118" y="20"/>
                          <a:pt x="115" y="27"/>
                          <a:pt x="110" y="33"/>
                        </a:cubicBezTo>
                        <a:cubicBezTo>
                          <a:pt x="134" y="33"/>
                          <a:pt x="134" y="33"/>
                          <a:pt x="134" y="33"/>
                        </a:cubicBezTo>
                        <a:cubicBezTo>
                          <a:pt x="142" y="22"/>
                          <a:pt x="142" y="22"/>
                          <a:pt x="142" y="22"/>
                        </a:cubicBezTo>
                        <a:cubicBezTo>
                          <a:pt x="148" y="25"/>
                          <a:pt x="153" y="29"/>
                          <a:pt x="155" y="32"/>
                        </a:cubicBezTo>
                        <a:cubicBezTo>
                          <a:pt x="157" y="34"/>
                          <a:pt x="157" y="35"/>
                          <a:pt x="157" y="36"/>
                        </a:cubicBezTo>
                        <a:cubicBezTo>
                          <a:pt x="157" y="37"/>
                          <a:pt x="154" y="40"/>
                          <a:pt x="147" y="44"/>
                        </a:cubicBezTo>
                        <a:cubicBezTo>
                          <a:pt x="147" y="212"/>
                          <a:pt x="147" y="212"/>
                          <a:pt x="147" y="212"/>
                        </a:cubicBezTo>
                        <a:cubicBezTo>
                          <a:pt x="147" y="218"/>
                          <a:pt x="146" y="222"/>
                          <a:pt x="143" y="225"/>
                        </a:cubicBezTo>
                        <a:cubicBezTo>
                          <a:pt x="141" y="228"/>
                          <a:pt x="139" y="230"/>
                          <a:pt x="135" y="232"/>
                        </a:cubicBezTo>
                        <a:cubicBezTo>
                          <a:pt x="132" y="234"/>
                          <a:pt x="129" y="235"/>
                          <a:pt x="127" y="235"/>
                        </a:cubicBezTo>
                        <a:cubicBezTo>
                          <a:pt x="126" y="230"/>
                          <a:pt x="126" y="230"/>
                          <a:pt x="126" y="230"/>
                        </a:cubicBezTo>
                        <a:cubicBezTo>
                          <a:pt x="126" y="228"/>
                          <a:pt x="125" y="227"/>
                          <a:pt x="125" y="226"/>
                        </a:cubicBezTo>
                        <a:cubicBezTo>
                          <a:pt x="123" y="224"/>
                          <a:pt x="120" y="222"/>
                          <a:pt x="117" y="221"/>
                        </a:cubicBezTo>
                        <a:cubicBezTo>
                          <a:pt x="112" y="219"/>
                          <a:pt x="108" y="218"/>
                          <a:pt x="102" y="217"/>
                        </a:cubicBezTo>
                        <a:cubicBezTo>
                          <a:pt x="102" y="211"/>
                          <a:pt x="102" y="211"/>
                          <a:pt x="102" y="211"/>
                        </a:cubicBezTo>
                        <a:cubicBezTo>
                          <a:pt x="110" y="214"/>
                          <a:pt x="118" y="215"/>
                          <a:pt x="125" y="215"/>
                        </a:cubicBezTo>
                        <a:cubicBezTo>
                          <a:pt x="129" y="215"/>
                          <a:pt x="132" y="215"/>
                          <a:pt x="133" y="214"/>
                        </a:cubicBezTo>
                        <a:cubicBezTo>
                          <a:pt x="135" y="213"/>
                          <a:pt x="136" y="210"/>
                          <a:pt x="136" y="206"/>
                        </a:cubicBezTo>
                        <a:cubicBezTo>
                          <a:pt x="136" y="155"/>
                          <a:pt x="136" y="155"/>
                          <a:pt x="136" y="155"/>
                        </a:cubicBezTo>
                        <a:cubicBezTo>
                          <a:pt x="131" y="163"/>
                          <a:pt x="126" y="171"/>
                          <a:pt x="120" y="177"/>
                        </a:cubicBezTo>
                        <a:cubicBezTo>
                          <a:pt x="112" y="186"/>
                          <a:pt x="104" y="195"/>
                          <a:pt x="95" y="203"/>
                        </a:cubicBezTo>
                        <a:cubicBezTo>
                          <a:pt x="86" y="210"/>
                          <a:pt x="74" y="218"/>
                          <a:pt x="60" y="226"/>
                        </a:cubicBezTo>
                        <a:cubicBezTo>
                          <a:pt x="57" y="222"/>
                          <a:pt x="57" y="222"/>
                          <a:pt x="57" y="222"/>
                        </a:cubicBezTo>
                        <a:cubicBezTo>
                          <a:pt x="70" y="213"/>
                          <a:pt x="80" y="205"/>
                          <a:pt x="88" y="197"/>
                        </a:cubicBezTo>
                        <a:cubicBezTo>
                          <a:pt x="95" y="191"/>
                          <a:pt x="102" y="184"/>
                          <a:pt x="108" y="176"/>
                        </a:cubicBezTo>
                        <a:cubicBezTo>
                          <a:pt x="114" y="168"/>
                          <a:pt x="120" y="160"/>
                          <a:pt x="125" y="150"/>
                        </a:cubicBezTo>
                        <a:cubicBezTo>
                          <a:pt x="93" y="150"/>
                          <a:pt x="93" y="150"/>
                          <a:pt x="93" y="150"/>
                        </a:cubicBezTo>
                        <a:cubicBezTo>
                          <a:pt x="80" y="150"/>
                          <a:pt x="72" y="150"/>
                          <a:pt x="69" y="151"/>
                        </a:cubicBezTo>
                        <a:cubicBezTo>
                          <a:pt x="65" y="140"/>
                          <a:pt x="65" y="140"/>
                          <a:pt x="65" y="140"/>
                        </a:cubicBezTo>
                        <a:cubicBezTo>
                          <a:pt x="70" y="142"/>
                          <a:pt x="77" y="142"/>
                          <a:pt x="86" y="142"/>
                        </a:cubicBezTo>
                        <a:cubicBezTo>
                          <a:pt x="86" y="25"/>
                          <a:pt x="86" y="25"/>
                          <a:pt x="86" y="25"/>
                        </a:cubicBezTo>
                        <a:cubicBezTo>
                          <a:pt x="101" y="33"/>
                          <a:pt x="101" y="33"/>
                          <a:pt x="101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7" y="28"/>
                          <a:pt x="108" y="23"/>
                          <a:pt x="109" y="19"/>
                        </a:cubicBezTo>
                        <a:cubicBezTo>
                          <a:pt x="110" y="14"/>
                          <a:pt x="111" y="8"/>
                          <a:pt x="111" y="0"/>
                        </a:cubicBezTo>
                        <a:close/>
                        <a:moveTo>
                          <a:pt x="98" y="67"/>
                        </a:moveTo>
                        <a:cubicBezTo>
                          <a:pt x="136" y="67"/>
                          <a:pt x="136" y="67"/>
                          <a:pt x="136" y="67"/>
                        </a:cubicBezTo>
                        <a:cubicBezTo>
                          <a:pt x="136" y="40"/>
                          <a:pt x="136" y="40"/>
                          <a:pt x="136" y="40"/>
                        </a:cubicBezTo>
                        <a:cubicBezTo>
                          <a:pt x="98" y="40"/>
                          <a:pt x="98" y="40"/>
                          <a:pt x="98" y="40"/>
                        </a:cubicBezTo>
                        <a:lnTo>
                          <a:pt x="98" y="67"/>
                        </a:lnTo>
                        <a:close/>
                        <a:moveTo>
                          <a:pt x="98" y="105"/>
                        </a:moveTo>
                        <a:cubicBezTo>
                          <a:pt x="136" y="105"/>
                          <a:pt x="136" y="105"/>
                          <a:pt x="136" y="105"/>
                        </a:cubicBezTo>
                        <a:cubicBezTo>
                          <a:pt x="136" y="75"/>
                          <a:pt x="136" y="75"/>
                          <a:pt x="136" y="75"/>
                        </a:cubicBezTo>
                        <a:cubicBezTo>
                          <a:pt x="98" y="75"/>
                          <a:pt x="98" y="75"/>
                          <a:pt x="98" y="75"/>
                        </a:cubicBezTo>
                        <a:lnTo>
                          <a:pt x="98" y="105"/>
                        </a:lnTo>
                        <a:close/>
                        <a:moveTo>
                          <a:pt x="98" y="142"/>
                        </a:moveTo>
                        <a:cubicBezTo>
                          <a:pt x="136" y="142"/>
                          <a:pt x="136" y="142"/>
                          <a:pt x="136" y="142"/>
                        </a:cubicBezTo>
                        <a:cubicBezTo>
                          <a:pt x="136" y="112"/>
                          <a:pt x="136" y="112"/>
                          <a:pt x="136" y="112"/>
                        </a:cubicBezTo>
                        <a:cubicBezTo>
                          <a:pt x="98" y="112"/>
                          <a:pt x="98" y="112"/>
                          <a:pt x="98" y="112"/>
                        </a:cubicBezTo>
                        <a:lnTo>
                          <a:pt x="98" y="142"/>
                        </a:lnTo>
                        <a:close/>
                        <a:moveTo>
                          <a:pt x="152" y="63"/>
                        </a:moveTo>
                        <a:cubicBezTo>
                          <a:pt x="159" y="65"/>
                          <a:pt x="169" y="66"/>
                          <a:pt x="182" y="66"/>
                        </a:cubicBezTo>
                        <a:cubicBezTo>
                          <a:pt x="199" y="66"/>
                          <a:pt x="199" y="66"/>
                          <a:pt x="199" y="66"/>
                        </a:cubicBezTo>
                        <a:cubicBezTo>
                          <a:pt x="199" y="23"/>
                          <a:pt x="199" y="23"/>
                          <a:pt x="199" y="23"/>
                        </a:cubicBezTo>
                        <a:cubicBezTo>
                          <a:pt x="199" y="13"/>
                          <a:pt x="198" y="6"/>
                          <a:pt x="198" y="2"/>
                        </a:cubicBezTo>
                        <a:cubicBezTo>
                          <a:pt x="207" y="3"/>
                          <a:pt x="215" y="6"/>
                          <a:pt x="222" y="9"/>
                        </a:cubicBezTo>
                        <a:cubicBezTo>
                          <a:pt x="224" y="10"/>
                          <a:pt x="225" y="10"/>
                          <a:pt x="225" y="11"/>
                        </a:cubicBezTo>
                        <a:cubicBezTo>
                          <a:pt x="225" y="13"/>
                          <a:pt x="224" y="14"/>
                          <a:pt x="222" y="15"/>
                        </a:cubicBezTo>
                        <a:cubicBezTo>
                          <a:pt x="218" y="16"/>
                          <a:pt x="215" y="17"/>
                          <a:pt x="211" y="18"/>
                        </a:cubicBezTo>
                        <a:cubicBezTo>
                          <a:pt x="211" y="66"/>
                          <a:pt x="211" y="66"/>
                          <a:pt x="211" y="66"/>
                        </a:cubicBezTo>
                        <a:cubicBezTo>
                          <a:pt x="212" y="66"/>
                          <a:pt x="212" y="66"/>
                          <a:pt x="212" y="66"/>
                        </a:cubicBezTo>
                        <a:cubicBezTo>
                          <a:pt x="222" y="55"/>
                          <a:pt x="222" y="55"/>
                          <a:pt x="222" y="55"/>
                        </a:cubicBezTo>
                        <a:cubicBezTo>
                          <a:pt x="227" y="59"/>
                          <a:pt x="233" y="63"/>
                          <a:pt x="237" y="67"/>
                        </a:cubicBezTo>
                        <a:cubicBezTo>
                          <a:pt x="239" y="68"/>
                          <a:pt x="239" y="68"/>
                          <a:pt x="239" y="69"/>
                        </a:cubicBezTo>
                        <a:cubicBezTo>
                          <a:pt x="239" y="72"/>
                          <a:pt x="238" y="74"/>
                          <a:pt x="236" y="74"/>
                        </a:cubicBezTo>
                        <a:cubicBezTo>
                          <a:pt x="211" y="74"/>
                          <a:pt x="211" y="74"/>
                          <a:pt x="211" y="74"/>
                        </a:cubicBezTo>
                        <a:cubicBezTo>
                          <a:pt x="211" y="211"/>
                          <a:pt x="211" y="211"/>
                          <a:pt x="211" y="211"/>
                        </a:cubicBezTo>
                        <a:cubicBezTo>
                          <a:pt x="211" y="217"/>
                          <a:pt x="210" y="221"/>
                          <a:pt x="207" y="224"/>
                        </a:cubicBezTo>
                        <a:cubicBezTo>
                          <a:pt x="205" y="227"/>
                          <a:pt x="203" y="229"/>
                          <a:pt x="199" y="231"/>
                        </a:cubicBezTo>
                        <a:cubicBezTo>
                          <a:pt x="196" y="233"/>
                          <a:pt x="193" y="234"/>
                          <a:pt x="191" y="234"/>
                        </a:cubicBezTo>
                        <a:cubicBezTo>
                          <a:pt x="190" y="229"/>
                          <a:pt x="190" y="229"/>
                          <a:pt x="190" y="229"/>
                        </a:cubicBezTo>
                        <a:cubicBezTo>
                          <a:pt x="190" y="227"/>
                          <a:pt x="189" y="226"/>
                          <a:pt x="188" y="225"/>
                        </a:cubicBezTo>
                        <a:cubicBezTo>
                          <a:pt x="186" y="223"/>
                          <a:pt x="184" y="221"/>
                          <a:pt x="179" y="219"/>
                        </a:cubicBezTo>
                        <a:cubicBezTo>
                          <a:pt x="175" y="218"/>
                          <a:pt x="169" y="217"/>
                          <a:pt x="163" y="216"/>
                        </a:cubicBezTo>
                        <a:cubicBezTo>
                          <a:pt x="163" y="210"/>
                          <a:pt x="163" y="210"/>
                          <a:pt x="163" y="210"/>
                        </a:cubicBezTo>
                        <a:cubicBezTo>
                          <a:pt x="172" y="213"/>
                          <a:pt x="181" y="214"/>
                          <a:pt x="188" y="214"/>
                        </a:cubicBezTo>
                        <a:cubicBezTo>
                          <a:pt x="193" y="214"/>
                          <a:pt x="195" y="214"/>
                          <a:pt x="197" y="213"/>
                        </a:cubicBezTo>
                        <a:cubicBezTo>
                          <a:pt x="198" y="212"/>
                          <a:pt x="199" y="209"/>
                          <a:pt x="199" y="205"/>
                        </a:cubicBezTo>
                        <a:cubicBezTo>
                          <a:pt x="199" y="74"/>
                          <a:pt x="199" y="74"/>
                          <a:pt x="199" y="74"/>
                        </a:cubicBezTo>
                        <a:cubicBezTo>
                          <a:pt x="182" y="74"/>
                          <a:pt x="182" y="74"/>
                          <a:pt x="182" y="74"/>
                        </a:cubicBezTo>
                        <a:cubicBezTo>
                          <a:pt x="170" y="74"/>
                          <a:pt x="161" y="74"/>
                          <a:pt x="157" y="75"/>
                        </a:cubicBezTo>
                        <a:lnTo>
                          <a:pt x="152" y="63"/>
                        </a:lnTo>
                        <a:close/>
                        <a:moveTo>
                          <a:pt x="163" y="101"/>
                        </a:moveTo>
                        <a:cubicBezTo>
                          <a:pt x="169" y="108"/>
                          <a:pt x="174" y="115"/>
                          <a:pt x="177" y="123"/>
                        </a:cubicBezTo>
                        <a:cubicBezTo>
                          <a:pt x="180" y="127"/>
                          <a:pt x="183" y="133"/>
                          <a:pt x="184" y="139"/>
                        </a:cubicBezTo>
                        <a:cubicBezTo>
                          <a:pt x="186" y="143"/>
                          <a:pt x="186" y="146"/>
                          <a:pt x="186" y="150"/>
                        </a:cubicBezTo>
                        <a:cubicBezTo>
                          <a:pt x="186" y="152"/>
                          <a:pt x="186" y="154"/>
                          <a:pt x="185" y="156"/>
                        </a:cubicBezTo>
                        <a:cubicBezTo>
                          <a:pt x="183" y="158"/>
                          <a:pt x="182" y="159"/>
                          <a:pt x="181" y="159"/>
                        </a:cubicBezTo>
                        <a:cubicBezTo>
                          <a:pt x="179" y="159"/>
                          <a:pt x="177" y="158"/>
                          <a:pt x="176" y="158"/>
                        </a:cubicBezTo>
                        <a:cubicBezTo>
                          <a:pt x="175" y="156"/>
                          <a:pt x="174" y="154"/>
                          <a:pt x="174" y="151"/>
                        </a:cubicBezTo>
                        <a:cubicBezTo>
                          <a:pt x="173" y="140"/>
                          <a:pt x="172" y="131"/>
                          <a:pt x="170" y="125"/>
                        </a:cubicBezTo>
                        <a:cubicBezTo>
                          <a:pt x="168" y="119"/>
                          <a:pt x="165" y="112"/>
                          <a:pt x="160" y="103"/>
                        </a:cubicBezTo>
                        <a:lnTo>
                          <a:pt x="163" y="1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square" lIns="87874" tIns="43937" rIns="87874" bIns="4393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5489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53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50000">
                            <a:srgbClr val="F0D77C"/>
                          </a:gs>
                          <a:gs pos="100000">
                            <a:srgbClr val="E3A535"/>
                          </a:gs>
                        </a:gsLst>
                        <a:lin ang="108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337" name="Rectangle 336"/>
              <p:cNvSpPr/>
              <p:nvPr/>
            </p:nvSpPr>
            <p:spPr>
              <a:xfrm>
                <a:off x="1951038" y="1306318"/>
                <a:ext cx="8534399" cy="938178"/>
              </a:xfrm>
              <a:prstGeom prst="rect">
                <a:avLst/>
              </a:prstGeom>
            </p:spPr>
            <p:txBody>
              <a:bodyPr wrap="square" lIns="175761" tIns="0" rIns="263640" bIns="87880" anchor="ctr">
                <a:spAutoFit/>
              </a:bodyPr>
              <a:lstStyle/>
              <a:p>
                <a:pPr marL="0" marR="0" lvl="0" indent="0" algn="ctr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0" i="0" u="none" strike="noStrike" kern="0" cap="none" spc="-144" normalizeH="0" baseline="0" noProof="0">
                    <a:ln>
                      <a:noFill/>
                    </a:ln>
                    <a:gradFill>
                      <a:gsLst>
                        <a:gs pos="5000">
                          <a:srgbClr val="FFFFFF"/>
                        </a:gs>
                        <a:gs pos="27083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等线" panose="02010600030101010101" pitchFamily="2" charset="-122"/>
                    <a:cs typeface="Segoe UI Semibold" panose="020B0702040204020203" pitchFamily="34" charset="0"/>
                  </a:rPr>
                  <a:t>Thank you!</a:t>
                </a:r>
                <a:endParaRPr kumimoji="0" lang="en-US" sz="5400" b="0" i="0" u="none" strike="noStrike" kern="0" cap="none" spc="-144" normalizeH="0" baseline="0" noProof="0">
                  <a:ln>
                    <a:noFill/>
                  </a:ln>
                  <a:gradFill>
                    <a:gsLst>
                      <a:gs pos="5000">
                        <a:srgbClr val="FFFFFF"/>
                      </a:gs>
                      <a:gs pos="27083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4C24AB-A3D6-42F9-8899-4CB12BBC6D98}"/>
                </a:ext>
              </a:extLst>
            </p:cNvPr>
            <p:cNvSpPr txBox="1"/>
            <p:nvPr/>
          </p:nvSpPr>
          <p:spPr>
            <a:xfrm>
              <a:off x="3034677" y="2273424"/>
              <a:ext cx="885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Merci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18B8A0-F3E0-4F0A-86F1-1E28EC3F402B}"/>
                </a:ext>
              </a:extLst>
            </p:cNvPr>
            <p:cNvSpPr txBox="1"/>
            <p:nvPr/>
          </p:nvSpPr>
          <p:spPr>
            <a:xfrm>
              <a:off x="6629589" y="2273993"/>
              <a:ext cx="1262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i-IN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धन्यवाद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FFA6F0-A604-4EE0-970A-F38B1914CAB7}"/>
                </a:ext>
              </a:extLst>
            </p:cNvPr>
            <p:cNvSpPr txBox="1"/>
            <p:nvPr/>
          </p:nvSpPr>
          <p:spPr>
            <a:xfrm>
              <a:off x="7776865" y="2164936"/>
              <a:ext cx="22544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n-Mong-CN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ᠪᠠᠶᠠᠷᠯᠠᠯ᠎ᠠ᠃</a:t>
              </a: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553B65-078D-4CE0-8760-76F186B17D40}"/>
                </a:ext>
              </a:extLst>
            </p:cNvPr>
            <p:cNvSpPr txBox="1"/>
            <p:nvPr/>
          </p:nvSpPr>
          <p:spPr>
            <a:xfrm>
              <a:off x="5655973" y="2239019"/>
              <a:ext cx="1262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Grazie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3634F-FB68-4FF9-A795-7302C2A32F51}"/>
                </a:ext>
              </a:extLst>
            </p:cNvPr>
            <p:cNvSpPr txBox="1"/>
            <p:nvPr/>
          </p:nvSpPr>
          <p:spPr>
            <a:xfrm>
              <a:off x="4022674" y="2270842"/>
              <a:ext cx="14898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m-ET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rPr>
                <a:t>አመሰግናለሁ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230E04-042A-7F9F-86E7-B5C8B1D55191}"/>
              </a:ext>
            </a:extLst>
          </p:cNvPr>
          <p:cNvSpPr txBox="1"/>
          <p:nvPr/>
        </p:nvSpPr>
        <p:spPr>
          <a:xfrm>
            <a:off x="5130123" y="4372493"/>
            <a:ext cx="1100199" cy="4148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36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ধন্যবাদ</a:t>
            </a:r>
            <a:endParaRPr lang="en-US" sz="200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2373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85B43-DBA8-30A3-E365-2B19FA6D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B2A-B2D9-2047-8466-79ABE8B6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5760"/>
            <a:ext cx="6344800" cy="307777"/>
          </a:xfrm>
        </p:spPr>
        <p:txBody>
          <a:bodyPr/>
          <a:lstStyle/>
          <a:p>
            <a:r>
              <a:rPr lang="en-US" sz="2000" b="1">
                <a:latin typeface="Segoe UI"/>
                <a:cs typeface="Segoe UI"/>
              </a:rPr>
              <a:t>Missing Sync Week Too?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CFEC7-6B1F-B794-EEF3-652F979875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70" y="4310611"/>
            <a:ext cx="5249572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cs typeface="Segoe UI"/>
              </a:rPr>
              <a:t>November </a:t>
            </a:r>
            <a:r>
              <a:rPr lang="en-US">
                <a:cs typeface="Segoe UI"/>
              </a:rPr>
              <a:t>2024</a:t>
            </a:r>
          </a:p>
        </p:txBody>
      </p:sp>
      <p:pic>
        <p:nvPicPr>
          <p:cNvPr id="5" name="Picture 2" descr="Default avatar photo placeholder icon grey Vector Image">
            <a:extLst>
              <a:ext uri="{FF2B5EF4-FFF2-40B4-BE49-F238E27FC236}">
                <a16:creationId xmlns:a16="http://schemas.microsoft.com/office/drawing/2014/main" id="{14EE14A5-993A-EB54-C969-13272B166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588263" y="4785692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614085-E5E1-C2D3-4796-3F1D2A1FA1C2}"/>
              </a:ext>
            </a:extLst>
          </p:cNvPr>
          <p:cNvSpPr txBox="1">
            <a:spLocks/>
          </p:cNvSpPr>
          <p:nvPr/>
        </p:nvSpPr>
        <p:spPr>
          <a:xfrm>
            <a:off x="1799888" y="5087685"/>
            <a:ext cx="524957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cs typeface="Segoe UI"/>
              </a:rPr>
              <a:t>Peter De Tender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E6C79-4F96-90DF-AE6A-0BF0B54DB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5CB0-208C-DFF8-7D1D-67D7257E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6344800" cy="553998"/>
          </a:xfrm>
        </p:spPr>
        <p:txBody>
          <a:bodyPr/>
          <a:lstStyle/>
          <a:p>
            <a:r>
              <a:rPr lang="en-US" dirty="0">
                <a:cs typeface="Segoe UI Semibold"/>
              </a:rPr>
              <a:t>Anniversaries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B818A-EC3C-347B-08A4-B251F214D2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70" y="4310611"/>
            <a:ext cx="5249572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cs typeface="Segoe UI"/>
              </a:rPr>
              <a:t>November </a:t>
            </a:r>
            <a:r>
              <a:rPr lang="en-US">
                <a:cs typeface="Segoe UI"/>
              </a:rPr>
              <a:t>2024</a:t>
            </a:r>
          </a:p>
        </p:txBody>
      </p:sp>
      <p:pic>
        <p:nvPicPr>
          <p:cNvPr id="5" name="Picture 2" descr="Default avatar photo placeholder icon grey Vector Image">
            <a:extLst>
              <a:ext uri="{FF2B5EF4-FFF2-40B4-BE49-F238E27FC236}">
                <a16:creationId xmlns:a16="http://schemas.microsoft.com/office/drawing/2014/main" id="{D523D5CA-3204-C772-13F6-C0A4B892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588263" y="4785692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F08CC26-5AB4-3143-BE7C-A54B50B2EC4E}"/>
              </a:ext>
            </a:extLst>
          </p:cNvPr>
          <p:cNvSpPr txBox="1">
            <a:spLocks/>
          </p:cNvSpPr>
          <p:nvPr/>
        </p:nvSpPr>
        <p:spPr>
          <a:xfrm>
            <a:off x="1799888" y="5087685"/>
            <a:ext cx="524957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cs typeface="Segoe UI"/>
              </a:rPr>
              <a:t>Peter De Tender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4DD0923F-8393-0E0F-D167-6E6A7083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9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7" name="Picture 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188C49EE-C490-492B-C7E2-C80D6ECE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188" y="2501416"/>
            <a:ext cx="612349" cy="6123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0E5E6124-C5FA-2969-536E-DA95C52A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847" y="2524604"/>
            <a:ext cx="577275" cy="561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erson with long hair wearing a black cardigan and orange and white striped shirt&#10;&#10;Description automatically generated">
            <a:extLst>
              <a:ext uri="{FF2B5EF4-FFF2-40B4-BE49-F238E27FC236}">
                <a16:creationId xmlns:a16="http://schemas.microsoft.com/office/drawing/2014/main" id="{2F877B73-E8BD-6446-E477-F672C8BED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395" y="1916545"/>
            <a:ext cx="669636" cy="6773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artoon of a person wearing a hat and glasses&#10;&#10;Description automatically generated">
            <a:extLst>
              <a:ext uri="{FF2B5EF4-FFF2-40B4-BE49-F238E27FC236}">
                <a16:creationId xmlns:a16="http://schemas.microsoft.com/office/drawing/2014/main" id="{0B446DC4-8E92-2633-9ED4-9CA43E7F5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333" y="2278302"/>
            <a:ext cx="677336" cy="6311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person taking a selfie&#10;&#10;Description automatically generated">
            <a:extLst>
              <a:ext uri="{FF2B5EF4-FFF2-40B4-BE49-F238E27FC236}">
                <a16:creationId xmlns:a16="http://schemas.microsoft.com/office/drawing/2014/main" id="{BB01B0F7-C3A4-B613-9AC4-15218E9CF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122" y="2901757"/>
            <a:ext cx="608061" cy="6619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F882D54B-337B-88D9-CB53-38A345FEA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3183" y="3086483"/>
            <a:ext cx="646546" cy="6388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person taking a selfie&#10;&#10;Description automatically generated">
            <a:extLst>
              <a:ext uri="{FF2B5EF4-FFF2-40B4-BE49-F238E27FC236}">
                <a16:creationId xmlns:a16="http://schemas.microsoft.com/office/drawing/2014/main" id="{B2F5F1EA-B32A-3874-AC37-9E01968D8B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8572" y="3098030"/>
            <a:ext cx="674918" cy="6619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person with a beard smiling&#10;&#10;Description automatically generated">
            <a:extLst>
              <a:ext uri="{FF2B5EF4-FFF2-40B4-BE49-F238E27FC236}">
                <a16:creationId xmlns:a16="http://schemas.microsoft.com/office/drawing/2014/main" id="{AABBE7E8-017D-2057-6D43-CA18D394A9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758" y="2093575"/>
            <a:ext cx="808182" cy="7850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A yellow crown with diamonds&#10;&#10;Description automatically generated">
            <a:extLst>
              <a:ext uri="{FF2B5EF4-FFF2-40B4-BE49-F238E27FC236}">
                <a16:creationId xmlns:a16="http://schemas.microsoft.com/office/drawing/2014/main" id="{9D01991B-B14B-5C2C-5C83-3C8470BADD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505" y="2260503"/>
            <a:ext cx="389659" cy="335781"/>
          </a:xfrm>
          <a:prstGeom prst="rect">
            <a:avLst/>
          </a:prstGeom>
        </p:spPr>
      </p:pic>
      <p:pic>
        <p:nvPicPr>
          <p:cNvPr id="20" name="Picture 19" descr="A yellow crown with diamonds&#10;&#10;Description automatically generated">
            <a:extLst>
              <a:ext uri="{FF2B5EF4-FFF2-40B4-BE49-F238E27FC236}">
                <a16:creationId xmlns:a16="http://schemas.microsoft.com/office/drawing/2014/main" id="{C9DA2A6B-32ED-E052-AE9D-A1E218CBD5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0535" y="1714018"/>
            <a:ext cx="389659" cy="335781"/>
          </a:xfrm>
          <a:prstGeom prst="rect">
            <a:avLst/>
          </a:prstGeom>
        </p:spPr>
      </p:pic>
      <p:pic>
        <p:nvPicPr>
          <p:cNvPr id="21" name="Picture 20" descr="A yellow crown with diamonds&#10;&#10;Description automatically generated">
            <a:extLst>
              <a:ext uri="{FF2B5EF4-FFF2-40B4-BE49-F238E27FC236}">
                <a16:creationId xmlns:a16="http://schemas.microsoft.com/office/drawing/2014/main" id="{24AA1A25-94E3-18FC-5A79-315070ED3D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4171" y="2152745"/>
            <a:ext cx="389659" cy="335781"/>
          </a:xfrm>
          <a:prstGeom prst="rect">
            <a:avLst/>
          </a:prstGeom>
        </p:spPr>
      </p:pic>
      <p:pic>
        <p:nvPicPr>
          <p:cNvPr id="22" name="Picture 21" descr="A yellow crown with diamonds&#10;&#10;Description automatically generated">
            <a:extLst>
              <a:ext uri="{FF2B5EF4-FFF2-40B4-BE49-F238E27FC236}">
                <a16:creationId xmlns:a16="http://schemas.microsoft.com/office/drawing/2014/main" id="{55E60091-311E-3243-A95B-091BF04B54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0535" y="2314381"/>
            <a:ext cx="389659" cy="335781"/>
          </a:xfrm>
          <a:prstGeom prst="rect">
            <a:avLst/>
          </a:prstGeom>
        </p:spPr>
      </p:pic>
      <p:pic>
        <p:nvPicPr>
          <p:cNvPr id="23" name="Picture 22" descr="A yellow crown with diamonds&#10;&#10;Description automatically generated">
            <a:extLst>
              <a:ext uri="{FF2B5EF4-FFF2-40B4-BE49-F238E27FC236}">
                <a16:creationId xmlns:a16="http://schemas.microsoft.com/office/drawing/2014/main" id="{7896FBB5-1FBA-773F-2717-D2AEEFEA06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8475" y="2645352"/>
            <a:ext cx="389659" cy="335781"/>
          </a:xfrm>
          <a:prstGeom prst="rect">
            <a:avLst/>
          </a:prstGeom>
        </p:spPr>
      </p:pic>
      <p:pic>
        <p:nvPicPr>
          <p:cNvPr id="24" name="Picture 23" descr="A yellow crown with diamonds&#10;&#10;Description automatically generated">
            <a:extLst>
              <a:ext uri="{FF2B5EF4-FFF2-40B4-BE49-F238E27FC236}">
                <a16:creationId xmlns:a16="http://schemas.microsoft.com/office/drawing/2014/main" id="{313DEF9A-0D99-7519-583B-BD1918F5F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8112" y="2813242"/>
            <a:ext cx="389659" cy="335781"/>
          </a:xfrm>
          <a:prstGeom prst="rect">
            <a:avLst/>
          </a:prstGeom>
        </p:spPr>
      </p:pic>
      <p:pic>
        <p:nvPicPr>
          <p:cNvPr id="25" name="Picture 24" descr="A yellow crown with diamonds&#10;&#10;Description automatically generated">
            <a:extLst>
              <a:ext uri="{FF2B5EF4-FFF2-40B4-BE49-F238E27FC236}">
                <a16:creationId xmlns:a16="http://schemas.microsoft.com/office/drawing/2014/main" id="{F1F54CDA-0250-46FE-4105-3728180063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1626" y="2876261"/>
            <a:ext cx="389659" cy="335781"/>
          </a:xfrm>
          <a:prstGeom prst="rect">
            <a:avLst/>
          </a:prstGeom>
        </p:spPr>
      </p:pic>
      <p:pic>
        <p:nvPicPr>
          <p:cNvPr id="26" name="Picture 25" descr="A yellow crown with diamonds&#10;&#10;Description automatically generated">
            <a:extLst>
              <a:ext uri="{FF2B5EF4-FFF2-40B4-BE49-F238E27FC236}">
                <a16:creationId xmlns:a16="http://schemas.microsoft.com/office/drawing/2014/main" id="{758A5150-0EB7-11AC-5FD0-957103C201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17" y="5531716"/>
            <a:ext cx="628264" cy="497417"/>
          </a:xfrm>
          <a:prstGeom prst="rect">
            <a:avLst/>
          </a:prstGeom>
        </p:spPr>
      </p:pic>
      <p:pic>
        <p:nvPicPr>
          <p:cNvPr id="27" name="Picture 26" descr="A white crown with diamonds on a black background&#10;&#10;Description automatically generated">
            <a:extLst>
              <a:ext uri="{FF2B5EF4-FFF2-40B4-BE49-F238E27FC236}">
                <a16:creationId xmlns:a16="http://schemas.microsoft.com/office/drawing/2014/main" id="{EA4AC5AF-E9D1-148C-134F-EB72254C54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897" y="6147474"/>
            <a:ext cx="535901" cy="512811"/>
          </a:xfrm>
          <a:prstGeom prst="rect">
            <a:avLst/>
          </a:prstGeom>
        </p:spPr>
      </p:pic>
      <p:pic>
        <p:nvPicPr>
          <p:cNvPr id="28" name="Picture 27" descr="A white crown with diamonds on a black background&#10;&#10;Description automatically generated">
            <a:extLst>
              <a:ext uri="{FF2B5EF4-FFF2-40B4-BE49-F238E27FC236}">
                <a16:creationId xmlns:a16="http://schemas.microsoft.com/office/drawing/2014/main" id="{404F3224-C195-8890-91E4-451B842CD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80049" y="1714019"/>
            <a:ext cx="535901" cy="512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65B1C4-87E3-DFE1-D997-B01811B3CA46}"/>
              </a:ext>
            </a:extLst>
          </p:cNvPr>
          <p:cNvSpPr txBox="1"/>
          <p:nvPr/>
        </p:nvSpPr>
        <p:spPr>
          <a:xfrm>
            <a:off x="773270" y="5775848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Segoe UI"/>
              </a:rPr>
              <a:t>5-year anniversary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0EBF5E-6DD3-549B-182C-28DB93B088E5}"/>
              </a:ext>
            </a:extLst>
          </p:cNvPr>
          <p:cNvSpPr txBox="1"/>
          <p:nvPr/>
        </p:nvSpPr>
        <p:spPr>
          <a:xfrm>
            <a:off x="773270" y="6291545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Segoe UI"/>
              </a:rPr>
              <a:t>10-year anniversary</a:t>
            </a:r>
          </a:p>
        </p:txBody>
      </p:sp>
    </p:spTree>
    <p:extLst>
      <p:ext uri="{BB962C8B-B14F-4D97-AF65-F5344CB8AC3E}">
        <p14:creationId xmlns:p14="http://schemas.microsoft.com/office/powerpoint/2010/main" val="1901269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F2342-99AF-0FD3-989F-15A1379F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F39D-C936-4318-BE45-D5B8C491B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33318"/>
            <a:ext cx="6344800" cy="553998"/>
          </a:xfrm>
        </p:spPr>
        <p:txBody>
          <a:bodyPr/>
          <a:lstStyle/>
          <a:p>
            <a:r>
              <a:rPr lang="en-US">
                <a:latin typeface="Segoe UI Semibold"/>
                <a:cs typeface="Segoe UI Semibold"/>
              </a:rPr>
              <a:t>Rhythm Of Business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E5881-A112-971D-0704-6A235180E9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70" y="4310611"/>
            <a:ext cx="5249572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cs typeface="Segoe UI"/>
              </a:rPr>
              <a:t>November </a:t>
            </a:r>
            <a:r>
              <a:rPr lang="en-US">
                <a:cs typeface="Segoe UI"/>
              </a:rPr>
              <a:t>2024</a:t>
            </a:r>
          </a:p>
        </p:txBody>
      </p:sp>
      <p:pic>
        <p:nvPicPr>
          <p:cNvPr id="5" name="Picture 2" descr="Default avatar photo placeholder icon grey Vector Image">
            <a:extLst>
              <a:ext uri="{FF2B5EF4-FFF2-40B4-BE49-F238E27FC236}">
                <a16:creationId xmlns:a16="http://schemas.microsoft.com/office/drawing/2014/main" id="{D2FD636C-FBBC-9218-FC03-F33844528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588263" y="4785692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EBBD1A3-2083-22DE-A2F3-500F749FD83F}"/>
              </a:ext>
            </a:extLst>
          </p:cNvPr>
          <p:cNvSpPr txBox="1">
            <a:spLocks/>
          </p:cNvSpPr>
          <p:nvPr/>
        </p:nvSpPr>
        <p:spPr>
          <a:xfrm>
            <a:off x="1799888" y="5087685"/>
            <a:ext cx="524957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cs typeface="Segoe UI"/>
              </a:rPr>
              <a:t>Americas MTT Managers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F2342-99AF-0FD3-989F-15A1379F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F39D-C936-4318-BE45-D5B8C491B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179320"/>
            <a:ext cx="7454378" cy="1107996"/>
          </a:xfrm>
        </p:spPr>
        <p:txBody>
          <a:bodyPr/>
          <a:lstStyle/>
          <a:p>
            <a:r>
              <a:rPr lang="en-US">
                <a:latin typeface="Segoe UI Semibold"/>
                <a:cs typeface="Segoe UI Semibold"/>
              </a:rPr>
              <a:t>Executive Immersion Experience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E5881-A112-971D-0704-6A235180E9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70" y="4310611"/>
            <a:ext cx="5249572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cs typeface="Segoe UI"/>
              </a:rPr>
              <a:t>November </a:t>
            </a:r>
            <a:r>
              <a:rPr lang="en-US">
                <a:cs typeface="Segoe UI"/>
              </a:rPr>
              <a:t>2024</a:t>
            </a:r>
          </a:p>
        </p:txBody>
      </p:sp>
      <p:pic>
        <p:nvPicPr>
          <p:cNvPr id="5" name="Picture 2" descr="Default avatar photo placeholder icon grey Vector Image">
            <a:extLst>
              <a:ext uri="{FF2B5EF4-FFF2-40B4-BE49-F238E27FC236}">
                <a16:creationId xmlns:a16="http://schemas.microsoft.com/office/drawing/2014/main" id="{D2FD636C-FBBC-9218-FC03-F33844528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588263" y="4785692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EBBD1A3-2083-22DE-A2F3-500F749FD83F}"/>
              </a:ext>
            </a:extLst>
          </p:cNvPr>
          <p:cNvSpPr txBox="1">
            <a:spLocks/>
          </p:cNvSpPr>
          <p:nvPr/>
        </p:nvSpPr>
        <p:spPr>
          <a:xfrm>
            <a:off x="1799888" y="5087685"/>
            <a:ext cx="524957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cs typeface="Segoe UI"/>
              </a:rPr>
              <a:t>Chris Henley – Elias Estevao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0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5E6B-85F7-EBD8-7190-E8F2F68F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3F08-3188-76C0-A494-4DD2E6BE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6344800" cy="553998"/>
          </a:xfrm>
        </p:spPr>
        <p:txBody>
          <a:bodyPr/>
          <a:lstStyle/>
          <a:p>
            <a:r>
              <a:rPr lang="en-US">
                <a:cs typeface="Segoe UI"/>
              </a:rPr>
              <a:t>ISC2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7D70-0AB9-2441-5238-B1AD139B9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70" y="4310611"/>
            <a:ext cx="5249572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cs typeface="Segoe UI"/>
              </a:rPr>
              <a:t>November </a:t>
            </a:r>
            <a:r>
              <a:rPr lang="en-US">
                <a:cs typeface="Segoe UI"/>
              </a:rPr>
              <a:t>2024</a:t>
            </a:r>
          </a:p>
        </p:txBody>
      </p:sp>
      <p:pic>
        <p:nvPicPr>
          <p:cNvPr id="5" name="Picture 2" descr="Default avatar photo placeholder icon grey Vector Image">
            <a:extLst>
              <a:ext uri="{FF2B5EF4-FFF2-40B4-BE49-F238E27FC236}">
                <a16:creationId xmlns:a16="http://schemas.microsoft.com/office/drawing/2014/main" id="{9AE70718-89AA-4ACF-6A69-95D4DE536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588263" y="4785692"/>
            <a:ext cx="916392" cy="914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A31510-7FCB-C186-F6A3-4AFA69866B2E}"/>
              </a:ext>
            </a:extLst>
          </p:cNvPr>
          <p:cNvSpPr txBox="1">
            <a:spLocks/>
          </p:cNvSpPr>
          <p:nvPr/>
        </p:nvSpPr>
        <p:spPr>
          <a:xfrm>
            <a:off x="1799888" y="5087685"/>
            <a:ext cx="5249572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cs typeface="Segoe UI"/>
              </a:rPr>
              <a:t>John Lewis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8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9C334-B589-1072-94A2-80332055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307" y="2599229"/>
            <a:ext cx="4763165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100399-33BE-A462-ABD6-E04E1F98FF70}"/>
              </a:ext>
            </a:extLst>
          </p:cNvPr>
          <p:cNvSpPr txBox="1"/>
          <p:nvPr/>
        </p:nvSpPr>
        <p:spPr>
          <a:xfrm>
            <a:off x="4249103" y="6056114"/>
            <a:ext cx="3047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https://www.isc2.org/about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09747-8BD4-C457-8B99-E0E6CBC4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35" y="1994534"/>
            <a:ext cx="3371850" cy="33718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27605D-775D-9DA1-DBB1-CAE9BB2C17E0}"/>
              </a:ext>
            </a:extLst>
          </p:cNvPr>
          <p:cNvSpPr txBox="1">
            <a:spLocks/>
          </p:cNvSpPr>
          <p:nvPr/>
        </p:nvSpPr>
        <p:spPr>
          <a:xfrm>
            <a:off x="838200" y="307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International Information System Security Certification Consortium</a:t>
            </a:r>
          </a:p>
        </p:txBody>
      </p:sp>
    </p:spTree>
    <p:extLst>
      <p:ext uri="{BB962C8B-B14F-4D97-AF65-F5344CB8AC3E}">
        <p14:creationId xmlns:p14="http://schemas.microsoft.com/office/powerpoint/2010/main" val="526459035"/>
      </p:ext>
    </p:extLst>
  </p:cSld>
  <p:clrMapOvr>
    <a:masterClrMapping/>
  </p:clrMapOvr>
</p:sld>
</file>

<file path=ppt/theme/theme1.xml><?xml version="1.0" encoding="utf-8"?>
<a:theme xmlns:a="http://schemas.openxmlformats.org/drawingml/2006/main" name="Microsoft Learn_Blueblack Template">
  <a:themeElements>
    <a:clrScheme name="Microsoft Learn Dk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8DC8E8"/>
      </a:hlink>
      <a:folHlink>
        <a:srgbClr val="8DC8E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" id="{C87BB89B-102B-40F5-BDBB-08928E1CC5E6}" vid="{71B543F3-A317-475F-8013-C3A1C7154AB7}"/>
    </a:ext>
  </a:extLst>
</a:theme>
</file>

<file path=ppt/theme/theme2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5F662DFAFEA419CADF32E11646639" ma:contentTypeVersion="18" ma:contentTypeDescription="Create a new document." ma:contentTypeScope="" ma:versionID="62b12218a783860a882f2b2ffd8aa9ad">
  <xsd:schema xmlns:xsd="http://www.w3.org/2001/XMLSchema" xmlns:xs="http://www.w3.org/2001/XMLSchema" xmlns:p="http://schemas.microsoft.com/office/2006/metadata/properties" xmlns:ns1="http://schemas.microsoft.com/sharepoint/v3" xmlns:ns2="de9d8aa0-6bd2-4dca-9d3c-3ee1354d886b" xmlns:ns3="72796196-e280-40af-85ad-a152bbccfe58" targetNamespace="http://schemas.microsoft.com/office/2006/metadata/properties" ma:root="true" ma:fieldsID="12da4dde4479a302461ea94bed5d4cd2" ns1:_="" ns2:_="" ns3:_="">
    <xsd:import namespace="http://schemas.microsoft.com/sharepoint/v3"/>
    <xsd:import namespace="de9d8aa0-6bd2-4dca-9d3c-3ee1354d886b"/>
    <xsd:import namespace="72796196-e280-40af-85ad-a152bbccfe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d8aa0-6bd2-4dca-9d3c-3ee1354d8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1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796196-e280-40af-85ad-a152bbccfe58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6edbbf81-adb7-465e-9c06-00bc4d028b04}" ma:internalName="TaxCatchAll" ma:showField="CatchAllData" ma:web="72796196-e280-40af-85ad-a152bbccfe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LengthInSeconds xmlns="de9d8aa0-6bd2-4dca-9d3c-3ee1354d886b" xsi:nil="true"/>
    <lcf76f155ced4ddcb4097134ff3c332f xmlns="de9d8aa0-6bd2-4dca-9d3c-3ee1354d886b">
      <Terms xmlns="http://schemas.microsoft.com/office/infopath/2007/PartnerControls"/>
    </lcf76f155ced4ddcb4097134ff3c332f>
    <TaxCatchAll xmlns="72796196-e280-40af-85ad-a152bbccfe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E3101D-E1E5-4F7F-9D4F-7E7350E48206}">
  <ds:schemaRefs>
    <ds:schemaRef ds:uri="72796196-e280-40af-85ad-a152bbccfe58"/>
    <ds:schemaRef ds:uri="de9d8aa0-6bd2-4dca-9d3c-3ee1354d88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D98500-1116-4D58-AF3F-D27326111FC7}">
  <ds:schemaRefs>
    <ds:schemaRef ds:uri="72796196-e280-40af-85ad-a152bbccfe58"/>
    <ds:schemaRef ds:uri="de9d8aa0-6bd2-4dca-9d3c-3ee1354d886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AAC88D-9196-4239-8004-1F052046111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575</Words>
  <Application>Microsoft Office PowerPoint</Application>
  <PresentationFormat>Widescreen</PresentationFormat>
  <Paragraphs>139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Aptos</vt:lpstr>
      <vt:lpstr>Aptos Display</vt:lpstr>
      <vt:lpstr>Arial</vt:lpstr>
      <vt:lpstr>Arial Nova Cond</vt:lpstr>
      <vt:lpstr>Calibri</vt:lpstr>
      <vt:lpstr>Consolas</vt:lpstr>
      <vt:lpstr>Impact</vt:lpstr>
      <vt:lpstr>Segoe UI</vt:lpstr>
      <vt:lpstr>Segoe UI Black</vt:lpstr>
      <vt:lpstr>Segoe UI Semibold</vt:lpstr>
      <vt:lpstr>Wingdings</vt:lpstr>
      <vt:lpstr>Microsoft Learn_Blueblack Template</vt:lpstr>
      <vt:lpstr>TornVTI</vt:lpstr>
      <vt:lpstr>Americas MTT Town Hall</vt:lpstr>
      <vt:lpstr>Agenda</vt:lpstr>
      <vt:lpstr>Missing Sync Week Too?</vt:lpstr>
      <vt:lpstr>Anniversaries</vt:lpstr>
      <vt:lpstr>PowerPoint Presentation</vt:lpstr>
      <vt:lpstr>Rhythm Of Business</vt:lpstr>
      <vt:lpstr>Executive Immersion Experience</vt:lpstr>
      <vt:lpstr>ISC2</vt:lpstr>
      <vt:lpstr>PowerPoint Presentation</vt:lpstr>
      <vt:lpstr>ISC2 - Certifications</vt:lpstr>
      <vt:lpstr>ISC2 – Membership Benefits</vt:lpstr>
      <vt:lpstr>ISC2 – One Million Certified in Cybersecurity</vt:lpstr>
      <vt:lpstr>PowerPoint Presentation</vt:lpstr>
      <vt:lpstr>PowerPoint Presentation</vt:lpstr>
      <vt:lpstr>DEI</vt:lpstr>
      <vt:lpstr>Copiloted ILT</vt:lpstr>
      <vt:lpstr>Culture Club – Holiday Memories Photo Album</vt:lpstr>
      <vt:lpstr>Open Mic / Q &amp; A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 MTT Town Hall</dc:title>
  <dc:creator>Bob Tichelman</dc:creator>
  <cp:lastModifiedBy>Peter De Tender</cp:lastModifiedBy>
  <cp:revision>6</cp:revision>
  <dcterms:modified xsi:type="dcterms:W3CDTF">2024-11-13T18:24:37Z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401000.000000000</vt:lpwstr>
  </property>
  <property fmtid="{D5CDD505-2E9C-101B-9397-08002B2CF9AE}" pid="3" name="ClassificationContentMarkingHeaderText">
    <vt:lpwstr>Classified as Microsoft Highly Confidential</vt:lpwstr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ContentTypeId">
    <vt:lpwstr>0x0101000D25F662DFAFEA419CADF32E11646639</vt:lpwstr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OneNoteFluid_FileOrder">
    <vt:lpwstr>=</vt:lpwstr>
  </property>
  <property fmtid="{D5CDD505-2E9C-101B-9397-08002B2CF9AE}" pid="10" name="_ExtendedDescription">
    <vt:lpwstr/>
  </property>
  <property fmtid="{D5CDD505-2E9C-101B-9397-08002B2CF9AE}" pid="11" name="xd_Signature">
    <vt:lpwstr/>
  </property>
  <property fmtid="{D5CDD505-2E9C-101B-9397-08002B2CF9AE}" pid="12" name="TriggerFlowInfo">
    <vt:lpwstr/>
  </property>
  <property fmtid="{D5CDD505-2E9C-101B-9397-08002B2CF9AE}" pid="13" name="ClassificationContentMarkingFooterLocations">
    <vt:lpwstr>Microsoft Learn_Blueblack Template:34\1_Microsoft Learn_Blueblack Template:34\Microsoft Learn_Off-White Template:34\WHITE TEMPLATE:34\2_Microsoft Learn_Off-White Template:7\1_Microsoft Learn_Off-White Template:34\1_White Template:34\3_Microsoft Learn_Off-White Template:34\2_White Template:34\White Template:34\4_Microsoft Learn_Off-White Template:34\5_Microsoft Learn_Off-White Template:8\MSLearn Theme:34\6_Microsoft Learn_Off-White Template:34\7_Microsoft Learn_Off-White Template:6</vt:lpwstr>
  </property>
  <property fmtid="{D5CDD505-2E9C-101B-9397-08002B2CF9AE}" pid="14" name="ClassificationContentMarkingFooterText">
    <vt:lpwstr>Classified as Microsoft Confidential</vt:lpwstr>
  </property>
</Properties>
</file>